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069708" y="3429000"/>
            <a:ext cx="5004586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err="1" smtClean="0">
                <a:ea typeface="Calibri" pitchFamily="34" charset="0"/>
              </a:rPr>
              <a:t>Dipl.Päd</a:t>
            </a:r>
            <a:r>
              <a:rPr lang="de-AT" sz="4800" dirty="0" smtClean="0">
                <a:ea typeface="Calibri" pitchFamily="34" charset="0"/>
              </a:rPr>
              <a:t>.</a:t>
            </a: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Andreas </a:t>
            </a:r>
            <a:r>
              <a:rPr lang="de-AT" sz="4800" dirty="0" smtClean="0">
                <a:ea typeface="Calibri" pitchFamily="34" charset="0"/>
              </a:rPr>
              <a:t>FRANK</a:t>
            </a: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Prof. Mag. Klaus KUMERSBERGER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2069707" cy="302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768236"/>
            <a:ext cx="2056072" cy="309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11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48</cp:revision>
  <cp:lastPrinted>2012-10-16T12:32:09Z</cp:lastPrinted>
  <dcterms:created xsi:type="dcterms:W3CDTF">2012-10-08T06:52:41Z</dcterms:created>
  <dcterms:modified xsi:type="dcterms:W3CDTF">2015-12-03T10:38:37Z</dcterms:modified>
</cp:coreProperties>
</file>