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94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04.12.2015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068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04.12.2015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684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04.12.2015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761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04.12.2015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936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04.12.2015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01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04.12.2015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232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04.12.2015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14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04.12.2015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746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04.12.2015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969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04.12.2015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974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04.12.2015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208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0708-6028-44F6-A007-5AF25FE0D5F4}" type="datetimeFigureOut">
              <a:rPr lang="de-AT" smtClean="0"/>
              <a:t>04.12.2015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217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TdoT_2013\Logos_Plakatrahmen_2012\Logo_Elektronik_Schriftzug_ne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" y="0"/>
            <a:ext cx="5832648" cy="1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369996"/>
              </p:ext>
            </p:extLst>
          </p:nvPr>
        </p:nvGraphicFramePr>
        <p:xfrm>
          <a:off x="119336" y="1627245"/>
          <a:ext cx="5836729" cy="47777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8272"/>
                <a:gridCol w="1224136"/>
                <a:gridCol w="864096"/>
                <a:gridCol w="1300225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Bajzek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verhindert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Beszedics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300203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Bünger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300102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Czaker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300110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Colditz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010013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Dirnberger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010213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Faranna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effectLst/>
                          <a:latin typeface="Arial"/>
                        </a:rPr>
                        <a:t>300210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Fischer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170109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Frank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effectLst/>
                          <a:latin typeface="Arial"/>
                        </a:rPr>
                        <a:t>300204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Fröhling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300102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Fütty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300002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itel 1"/>
          <p:cNvSpPr txBox="1">
            <a:spLocks/>
          </p:cNvSpPr>
          <p:nvPr/>
        </p:nvSpPr>
        <p:spPr>
          <a:xfrm>
            <a:off x="6168008" y="0"/>
            <a:ext cx="6023992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3800" dirty="0">
                <a:latin typeface="Agency FB" panose="020B0503020202020204" pitchFamily="34" charset="0"/>
                <a:cs typeface="Adobe Hebrew" panose="02040503050201020203" pitchFamily="18" charset="-79"/>
              </a:rPr>
              <a:t>Elternsprechtag 4.12.2015</a:t>
            </a:r>
          </a:p>
          <a:p>
            <a:pPr algn="r"/>
            <a:r>
              <a:rPr lang="de-AT" sz="3800" b="1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Lehrer A – K       Raumeinteilung</a:t>
            </a:r>
            <a:endParaRPr lang="de-AT" sz="3800" b="1" dirty="0">
              <a:solidFill>
                <a:schemeClr val="accent3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290412"/>
              </p:ext>
            </p:extLst>
          </p:nvPr>
        </p:nvGraphicFramePr>
        <p:xfrm>
          <a:off x="6235934" y="1640477"/>
          <a:ext cx="5836730" cy="47682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8272"/>
                <a:gridCol w="1224136"/>
                <a:gridCol w="864097"/>
                <a:gridCol w="1300225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Grassinger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300003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Heißenberger</a:t>
                      </a:r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 F.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300007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Kapeller</a:t>
                      </a:r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 E.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320118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Kauderer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verhindert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Kinzer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300009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Kneringer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300209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Krall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300202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Kranlich</a:t>
                      </a:r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-Vollmann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010027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Kumersberger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300204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Kuttelwascher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300002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3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TdoT_2013\Logos_Plakatrahmen_2012\Logo_Elektronik_Schriftzug_ne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" y="0"/>
            <a:ext cx="5832648" cy="1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83771"/>
              </p:ext>
            </p:extLst>
          </p:nvPr>
        </p:nvGraphicFramePr>
        <p:xfrm>
          <a:off x="119336" y="1628800"/>
          <a:ext cx="5836729" cy="47834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/>
                <a:gridCol w="1224136"/>
                <a:gridCol w="792088"/>
                <a:gridCol w="1300225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Löw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300110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Matzner</a:t>
                      </a:r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 V.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300004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Niedrist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300111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Paulsen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300208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Pfeiffer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300210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Pointner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300103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Rainer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300203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Rasinger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300009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Sauerzopf</a:t>
                      </a:r>
                    </a:p>
                    <a:p>
                      <a:pPr algn="r" fontAlgn="ctr"/>
                      <a:r>
                        <a:rPr lang="de-AT" sz="27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  </a:t>
                      </a:r>
                      <a:r>
                        <a:rPr lang="de-AT" sz="15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Abteilungsvorstand</a:t>
                      </a:r>
                      <a:endParaRPr lang="de-AT" sz="26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300104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Schartlmüller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300003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itel 1"/>
          <p:cNvSpPr txBox="1">
            <a:spLocks/>
          </p:cNvSpPr>
          <p:nvPr/>
        </p:nvSpPr>
        <p:spPr>
          <a:xfrm>
            <a:off x="6168008" y="0"/>
            <a:ext cx="6023992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3800" dirty="0">
                <a:latin typeface="Agency FB" panose="020B0503020202020204" pitchFamily="34" charset="0"/>
                <a:cs typeface="Adobe Hebrew" panose="02040503050201020203" pitchFamily="18" charset="-79"/>
              </a:rPr>
              <a:t>Elternsprechtag 4.12.2015</a:t>
            </a:r>
          </a:p>
          <a:p>
            <a:pPr algn="r"/>
            <a:r>
              <a:rPr lang="de-AT" sz="3800" b="1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Lehrer L – Z       Raumeinteilung</a:t>
            </a:r>
            <a:endParaRPr lang="de-AT" sz="3800" b="1" dirty="0">
              <a:solidFill>
                <a:schemeClr val="accent3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579679"/>
              </p:ext>
            </p:extLst>
          </p:nvPr>
        </p:nvGraphicFramePr>
        <p:xfrm>
          <a:off x="6235935" y="1628800"/>
          <a:ext cx="5836729" cy="47777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/>
                <a:gridCol w="1224136"/>
                <a:gridCol w="792088"/>
                <a:gridCol w="1300225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Schlör</a:t>
                      </a:r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-Lipp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300105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Schramm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300008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Schrampf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300208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 err="1">
                          <a:effectLst/>
                          <a:latin typeface="Arial"/>
                        </a:rPr>
                        <a:t>Stanzl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010238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Schwarzer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010306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Trauner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010123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Türk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010014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Wallisch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300008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Weiss 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300209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Wendl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300111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Zacherl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300007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9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TdoT_2013\Logos_Plakatrahmen_2012\Logo_Elektronik_Schriftzug_ne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" y="0"/>
            <a:ext cx="5832648" cy="1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12252"/>
              </p:ext>
            </p:extLst>
          </p:nvPr>
        </p:nvGraphicFramePr>
        <p:xfrm>
          <a:off x="1559496" y="1556792"/>
          <a:ext cx="9309071" cy="52749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33095"/>
                <a:gridCol w="2187585"/>
                <a:gridCol w="1368153"/>
                <a:gridCol w="1820238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1" i="0" u="none" strike="noStrike" dirty="0" err="1">
                          <a:effectLst/>
                          <a:latin typeface="Arial" panose="020B0604020202020204" pitchFamily="34" charset="0"/>
                        </a:rPr>
                        <a:t>Werkstättenlehrer</a:t>
                      </a:r>
                      <a:endParaRPr lang="de-AT" sz="2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1" i="0" u="none" strike="noStrike" dirty="0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1" i="0" u="none" strike="noStrike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6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Lang </a:t>
                      </a:r>
                      <a:r>
                        <a:rPr lang="de-AT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Werkstättenleiter</a:t>
                      </a:r>
                      <a:endParaRPr lang="de-AT" sz="26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200303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Floiger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200127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Fors-Ribot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U1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20K101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Hirschhofer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200122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Korrer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200126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Kriegner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200125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Krigovsky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200111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Luttenberger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200102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Ostermann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Hochschule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Schmid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krank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Stich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200112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0" i="0" u="none" strike="noStrike">
                          <a:effectLst/>
                          <a:latin typeface="Arial"/>
                        </a:rPr>
                        <a:t>Zellhofer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err="1" smtClean="0">
                          <a:effectLst/>
                          <a:latin typeface="Arial"/>
                        </a:rPr>
                        <a:t>Sabbatical</a:t>
                      </a:r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AT" sz="2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itel 1"/>
          <p:cNvSpPr txBox="1">
            <a:spLocks/>
          </p:cNvSpPr>
          <p:nvPr/>
        </p:nvSpPr>
        <p:spPr>
          <a:xfrm>
            <a:off x="5807968" y="0"/>
            <a:ext cx="6384032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3800" dirty="0" smtClean="0">
                <a:latin typeface="Agency FB" panose="020B0503020202020204" pitchFamily="34" charset="0"/>
                <a:cs typeface="Adobe Hebrew" panose="02040503050201020203" pitchFamily="18" charset="-79"/>
              </a:rPr>
              <a:t>Elternsprechtag 4.12.2015</a:t>
            </a:r>
          </a:p>
          <a:p>
            <a:pPr algn="r"/>
            <a:r>
              <a:rPr lang="de-AT" sz="3800" b="1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Werkstätte		Raumeinteilung</a:t>
            </a:r>
            <a:endParaRPr lang="de-AT" sz="3800" b="1" dirty="0">
              <a:solidFill>
                <a:schemeClr val="accent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Benutzerdefiniert</PresentationFormat>
  <Paragraphs>234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Company>HTBLuVA Mödling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 Tag der offenen Tür Beratung Erdgeschoss</dc:title>
  <dc:creator>CZAKER Christian</dc:creator>
  <cp:lastModifiedBy>CZAKER Christian</cp:lastModifiedBy>
  <cp:revision>25</cp:revision>
  <dcterms:created xsi:type="dcterms:W3CDTF">2013-11-12T11:44:18Z</dcterms:created>
  <dcterms:modified xsi:type="dcterms:W3CDTF">2015-12-04T07:57:59Z</dcterms:modified>
</cp:coreProperties>
</file>