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106" d="100"/>
          <a:sy n="106" d="100"/>
        </p:scale>
        <p:origin x="6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04.12.2015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699112" y="3429000"/>
            <a:ext cx="3927370" cy="342899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 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Franz GRASSINGER</a:t>
            </a: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1"/>
            <a:ext cx="2699112" cy="3428998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2015-12-04T12:20:57Z</dcterms:modified>
</cp:coreProperties>
</file>