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9144000" cy="6858000" type="screen4x3"/>
  <p:notesSz cx="6858000" cy="99456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ADF00D"/>
    <a:srgbClr val="9CF014"/>
    <a:srgbClr val="8CEF15"/>
    <a:srgbClr val="99F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91" autoAdjust="0"/>
    <p:restoredTop sz="94639" autoAdjust="0"/>
  </p:normalViewPr>
  <p:slideViewPr>
    <p:cSldViewPr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algn="ctr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" name="Rechteck 9"/>
          <p:cNvSpPr/>
          <p:nvPr/>
        </p:nvSpPr>
        <p:spPr>
          <a:xfrm>
            <a:off x="0" y="1939925"/>
            <a:ext cx="9144000" cy="968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hteck 10"/>
          <p:cNvSpPr/>
          <p:nvPr/>
        </p:nvSpPr>
        <p:spPr>
          <a:xfrm>
            <a:off x="0" y="3322638"/>
            <a:ext cx="9144000" cy="1111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0" y="2036763"/>
            <a:ext cx="9144000" cy="1296987"/>
          </a:xfrm>
          <a:prstGeom prst="rect">
            <a:avLst/>
          </a:prstGeom>
          <a:solidFill>
            <a:srgbClr val="99CC00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2" descr="C:\Users\Tobi\Schule\HTL 5AHELI 12-13\01Diplomarbeit\Logo_Elektronik_Schriftzug_ne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04775"/>
            <a:ext cx="673258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880320"/>
          </a:xfrm>
        </p:spPr>
        <p:txBody>
          <a:bodyPr>
            <a:normAutofit/>
          </a:bodyPr>
          <a:lstStyle>
            <a:lvl1pPr marL="0" indent="0" algn="ctr">
              <a:buClrTx/>
              <a:buFont typeface="Arial" pitchFamily="34" charset="0"/>
              <a:buNone/>
              <a:defRPr sz="3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8899" y="2037413"/>
            <a:ext cx="8229600" cy="1285676"/>
          </a:xfrm>
        </p:spPr>
        <p:txBody>
          <a:bodyPr anchor="ctr">
            <a:noAutofit/>
          </a:bodyPr>
          <a:lstStyle>
            <a:lvl1pPr algn="ctr">
              <a:defRPr lang="en-US" sz="6500" baseline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2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 advTm="5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elplatzhalt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  <a:endParaRPr lang="en-US" smtClean="0"/>
          </a:p>
        </p:txBody>
      </p:sp>
      <p:sp>
        <p:nvSpPr>
          <p:cNvPr id="1029" name="Textplatzhalt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770FF62B-CA56-4BFD-A49B-7051514DA3DC}" type="datetimeFigureOut">
              <a:rPr lang="de-AT"/>
              <a:pPr>
                <a:defRPr/>
              </a:pPr>
              <a:t>03.12.2015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9B9241E0-62CC-4CC7-B115-E8AFF647D82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advClick="0" advTm="5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ctrTitle"/>
          </p:nvPr>
        </p:nvSpPr>
        <p:spPr>
          <a:xfrm>
            <a:off x="458788" y="2036763"/>
            <a:ext cx="8229600" cy="1285875"/>
          </a:xfrm>
        </p:spPr>
        <p:txBody>
          <a:bodyPr/>
          <a:lstStyle/>
          <a:p>
            <a:pPr eaLnBrk="1" hangingPunct="1"/>
            <a:r>
              <a:rPr lang="de-DE" dirty="0" smtClean="0">
                <a:ea typeface="Calibri" pitchFamily="34" charset="0"/>
              </a:rPr>
              <a:t>Raum 30-0209</a:t>
            </a:r>
            <a:endParaRPr lang="de-AT" dirty="0" smtClean="0">
              <a:ea typeface="Calibri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0" y="3807358"/>
            <a:ext cx="9144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3800" dirty="0" err="1" smtClean="0">
                <a:latin typeface="Calibri" pitchFamily="34" charset="0"/>
              </a:rPr>
              <a:t>Teilerklasse</a:t>
            </a:r>
            <a:endParaRPr lang="de-AT" dirty="0">
              <a:latin typeface="Calibri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Dactylos</vt:lpstr>
      <vt:lpstr>Raum 30-0209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Buffe</dc:title>
  <dc:creator>Tobi</dc:creator>
  <cp:lastModifiedBy>CZAKER Christian</cp:lastModifiedBy>
  <cp:revision>42</cp:revision>
  <cp:lastPrinted>2012-10-16T12:32:09Z</cp:lastPrinted>
  <dcterms:created xsi:type="dcterms:W3CDTF">2012-10-08T06:52:41Z</dcterms:created>
  <dcterms:modified xsi:type="dcterms:W3CDTF">2015-12-03T14:09:17Z</dcterms:modified>
</cp:coreProperties>
</file>