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0" d="100"/>
          <a:sy n="100" d="100"/>
        </p:scale>
        <p:origin x="-120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Raum 30-0309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0" y="3807358"/>
            <a:ext cx="9144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3800" dirty="0" smtClean="0">
                <a:latin typeface="Calibri" pitchFamily="34" charset="0"/>
              </a:rPr>
              <a:t>FTKL-Saal</a:t>
            </a:r>
            <a:endParaRPr lang="de-AT" dirty="0">
              <a:latin typeface="Calibri" pitchFamily="34" charset="0"/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Raum 30-0309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43</cp:revision>
  <cp:lastPrinted>2012-10-16T12:32:09Z</cp:lastPrinted>
  <dcterms:created xsi:type="dcterms:W3CDTF">2012-10-08T06:52:41Z</dcterms:created>
  <dcterms:modified xsi:type="dcterms:W3CDTF">2015-12-03T14:09:59Z</dcterms:modified>
</cp:coreProperties>
</file>