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12.09.2016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21543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21020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1025236"/>
                <a:gridCol w="2332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Schrampf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Kumersberger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29495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Ostermann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Bajzek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21</cp:revision>
  <dcterms:created xsi:type="dcterms:W3CDTF">2013-08-28T12:00:36Z</dcterms:created>
  <dcterms:modified xsi:type="dcterms:W3CDTF">2016-09-12T05:50:06Z</dcterms:modified>
</cp:coreProperties>
</file>