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9" d="100"/>
          <a:sy n="79" d="100"/>
        </p:scale>
        <p:origin x="-96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12344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113670"/>
                <a:gridCol w="216524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M.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99550"/>
              </p:ext>
            </p:extLst>
          </p:nvPr>
        </p:nvGraphicFramePr>
        <p:xfrm>
          <a:off x="7394803" y="2778760"/>
          <a:ext cx="469292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653"/>
                <a:gridCol w="1050230"/>
                <a:gridCol w="2389039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Schrampf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Pfeiffer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12347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035162"/>
                <a:gridCol w="224374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Fröhling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Schartlmüller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421" y="80726"/>
            <a:ext cx="4688305" cy="256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Benutzerdefiniert</PresentationFormat>
  <Paragraphs>58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17</cp:revision>
  <dcterms:created xsi:type="dcterms:W3CDTF">2013-08-28T12:00:36Z</dcterms:created>
  <dcterms:modified xsi:type="dcterms:W3CDTF">2015-12-03T14:25:14Z</dcterms:modified>
</cp:coreProperties>
</file>