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11.12.2015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2212258"/>
            <a:ext cx="7462684" cy="4645742"/>
          </a:xfrm>
        </p:spPr>
        <p:txBody>
          <a:bodyPr>
            <a:normAutofit fontScale="90000"/>
          </a:bodyPr>
          <a:lstStyle/>
          <a:p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Wir wünschen unseren Schülerinnen und Schülern </a:t>
            </a:r>
            <a:r>
              <a:rPr lang="de-AT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Fröhliche Weihnachten</a:t>
            </a: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 </a:t>
            </a: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und einen guten Rutsch</a:t>
            </a:r>
            <a:b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ins neue Jahr</a:t>
            </a:r>
            <a:endParaRPr lang="de-AT" sz="8000" dirty="0">
              <a:solidFill>
                <a:schemeClr val="tx1">
                  <a:lumMod val="75000"/>
                  <a:lumOff val="25000"/>
                </a:schemeClr>
              </a:solidFill>
              <a:latin typeface="AR BLANCA" pitchFamily="2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pic>
        <p:nvPicPr>
          <p:cNvPr id="1026" name="Picture 2" descr="C:\Users\Christian\Desktop\Weihnachtsba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2" y="304800"/>
            <a:ext cx="5151386" cy="63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:\Daten\InfoScreen\Advent\Wald-Christba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5"/>
            <a:ext cx="12192000" cy="686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6096" y="463295"/>
            <a:ext cx="8375904" cy="5547361"/>
          </a:xfrm>
        </p:spPr>
        <p:txBody>
          <a:bodyPr>
            <a:normAutofit/>
          </a:bodyPr>
          <a:lstStyle/>
          <a:p>
            <a:pPr algn="ctr"/>
            <a:r>
              <a:rPr lang="de-AT" sz="6800" b="1" i="1" dirty="0" smtClean="0">
                <a:solidFill>
                  <a:schemeClr val="bg1"/>
                </a:solidFill>
              </a:rPr>
              <a:t>Fröhliche Weihnachten</a:t>
            </a:r>
            <a:r>
              <a:rPr lang="de-AT" i="1" dirty="0" smtClean="0">
                <a:solidFill>
                  <a:schemeClr val="bg1"/>
                </a:solidFill>
              </a:rPr>
              <a:t/>
            </a:r>
            <a:br>
              <a:rPr lang="de-AT" i="1" dirty="0" smtClean="0">
                <a:solidFill>
                  <a:schemeClr val="bg1"/>
                </a:solidFill>
              </a:rPr>
            </a:br>
            <a:r>
              <a:rPr lang="de-AT" i="1" dirty="0" smtClean="0">
                <a:solidFill>
                  <a:schemeClr val="bg1"/>
                </a:solidFill>
              </a:rPr>
              <a:t/>
            </a:r>
            <a:br>
              <a:rPr lang="de-AT" i="1" dirty="0" smtClean="0">
                <a:solidFill>
                  <a:schemeClr val="bg1"/>
                </a:solidFill>
              </a:rPr>
            </a:br>
            <a:r>
              <a:rPr lang="de-AT" i="1" dirty="0" smtClean="0">
                <a:solidFill>
                  <a:schemeClr val="bg1"/>
                </a:solidFill>
              </a:rPr>
              <a:t/>
            </a:r>
            <a:br>
              <a:rPr lang="de-AT" i="1" dirty="0" smtClean="0">
                <a:solidFill>
                  <a:schemeClr val="bg1"/>
                </a:solidFill>
              </a:rPr>
            </a:br>
            <a:r>
              <a:rPr lang="de-AT" sz="5400" b="1" i="1" dirty="0" smtClean="0">
                <a:solidFill>
                  <a:schemeClr val="bg1"/>
                </a:solidFill>
              </a:rPr>
              <a:t>und einen </a:t>
            </a:r>
            <a:br>
              <a:rPr lang="de-AT" sz="5400" b="1" i="1" dirty="0" smtClean="0">
                <a:solidFill>
                  <a:schemeClr val="bg1"/>
                </a:solidFill>
              </a:rPr>
            </a:br>
            <a:r>
              <a:rPr lang="de-AT" sz="5400" b="1" i="1" dirty="0" smtClean="0">
                <a:solidFill>
                  <a:schemeClr val="bg1"/>
                </a:solidFill>
              </a:rPr>
              <a:t>guten Rutsch </a:t>
            </a:r>
            <a:br>
              <a:rPr lang="de-AT" sz="5400" b="1" i="1" dirty="0" smtClean="0">
                <a:solidFill>
                  <a:schemeClr val="bg1"/>
                </a:solidFill>
              </a:rPr>
            </a:br>
            <a:r>
              <a:rPr lang="de-AT" sz="5400" b="1" i="1" dirty="0" smtClean="0">
                <a:solidFill>
                  <a:schemeClr val="bg1"/>
                </a:solidFill>
              </a:rPr>
              <a:t>ins neue Jahr</a:t>
            </a:r>
            <a:endParaRPr lang="de-A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Wir wünschen unseren Schülerinnen und Schülern   Fröhliche Weihnachten   und einen guten Rutsch ins neue Jahr</vt:lpstr>
      <vt:lpstr>Fröhliche Weihnachten   und einen  guten Rutsch  ins neue Jahr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19</cp:revision>
  <dcterms:created xsi:type="dcterms:W3CDTF">2013-08-28T12:00:36Z</dcterms:created>
  <dcterms:modified xsi:type="dcterms:W3CDTF">2015-12-11T09:39:50Z</dcterms:modified>
</cp:coreProperties>
</file>