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67" d="100"/>
          <a:sy n="67" d="100"/>
        </p:scale>
        <p:origin x="112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30.06.2015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79153"/>
            <a:ext cx="4436542" cy="14788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Schöne Ferien!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66" y="3429000"/>
            <a:ext cx="6300192" cy="213393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8" y="3429000"/>
            <a:ext cx="4913658" cy="3449416"/>
          </a:xfrm>
          <a:prstGeom prst="rect">
            <a:avLst/>
          </a:prstGeom>
        </p:spPr>
      </p:pic>
      <p:sp>
        <p:nvSpPr>
          <p:cNvPr id="27" name="Untertitel 26"/>
          <p:cNvSpPr>
            <a:spLocks noGrp="1"/>
          </p:cNvSpPr>
          <p:nvPr>
            <p:ph type="subTitle" idx="1"/>
          </p:nvPr>
        </p:nvSpPr>
        <p:spPr>
          <a:xfrm>
            <a:off x="-8558" y="3428999"/>
            <a:ext cx="9144000" cy="3429001"/>
          </a:xfrm>
        </p:spPr>
        <p:txBody>
          <a:bodyPr>
            <a:noAutofit/>
          </a:bodyPr>
          <a:lstStyle/>
          <a:p>
            <a:pPr algn="l"/>
            <a:r>
              <a:rPr lang="de-AT" sz="6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wünschen</a:t>
            </a:r>
          </a:p>
          <a:p>
            <a:r>
              <a:rPr lang="de-AT" sz="6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euch</a:t>
            </a:r>
          </a:p>
          <a:p>
            <a:pPr algn="r"/>
            <a:r>
              <a:rPr lang="de-AT" sz="6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gute Erholung!</a:t>
            </a:r>
            <a:endParaRPr lang="de-AT" sz="6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Schöne Ferien!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32</cp:revision>
  <cp:lastPrinted>2012-10-16T12:32:09Z</cp:lastPrinted>
  <dcterms:created xsi:type="dcterms:W3CDTF">2012-10-08T06:52:41Z</dcterms:created>
  <dcterms:modified xsi:type="dcterms:W3CDTF">2015-06-30T08:18:10Z</dcterms:modified>
</cp:coreProperties>
</file>