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Noch 3 Tage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9144000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Noch 3 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2016-06-25T18:14:39Z</dcterms:modified>
</cp:coreProperties>
</file>