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1AHEL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52622"/>
              </p:ext>
            </p:extLst>
          </p:nvPr>
        </p:nvGraphicFramePr>
        <p:xfrm>
          <a:off x="535712" y="1974113"/>
          <a:ext cx="5486400" cy="4895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Bröll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Cucak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5702932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Filipovic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Ivan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4631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Giurgiuman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Daniel-Emanuel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8968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Adrian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129009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7499082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Jovanovic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4995772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Kainrath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Florian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771377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Kehonjic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Muhammed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358047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Koenig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Benjamin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767467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Köhli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Krystian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34165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Koloszar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Enzo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92798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Kratochwil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Samuel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617634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Krüger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Samuel-Santo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14589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Kubik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Hugo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42671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Kupinic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Osman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367848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Lazarevic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785568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42351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7496"/>
              </p:ext>
            </p:extLst>
          </p:nvPr>
        </p:nvGraphicFramePr>
        <p:xfrm>
          <a:off x="6174512" y="1974112"/>
          <a:ext cx="5486400" cy="46201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Mangi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Matthias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Marczinyas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924309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Melkonyan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Rafik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64742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Muranovic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829203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Julian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Nikolic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Lazar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Papai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Gerald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Picu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Mihnea</a:t>
                      </a:r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-Catalin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Rezwani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Mortaza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Yalcin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Yasin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Sengwein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Leonhard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5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Simonovic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Mike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Tiongson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Clarence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Weiss</a:t>
                      </a:r>
                      <a:endParaRPr lang="de-AT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Mathäus</a:t>
                      </a:r>
                      <a:endParaRPr lang="de-AT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112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1AHEL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27</cp:revision>
  <dcterms:created xsi:type="dcterms:W3CDTF">2013-08-28T12:00:36Z</dcterms:created>
  <dcterms:modified xsi:type="dcterms:W3CDTF">2019-09-02T05:41:21Z</dcterms:modified>
</cp:coreProperties>
</file>