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 fontScale="90000"/>
          </a:bodyPr>
          <a:lstStyle/>
          <a:p>
            <a:r>
              <a:rPr lang="de-AT" sz="11400" dirty="0" smtClean="0"/>
              <a:t>12AKIFS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97340"/>
              </p:ext>
            </p:extLst>
          </p:nvPr>
        </p:nvGraphicFramePr>
        <p:xfrm>
          <a:off x="535712" y="1974113"/>
          <a:ext cx="5486400" cy="429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Aufbaulehrgang: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de-DE" sz="17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Alhussein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Abdullah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90748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Barbut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Alexandru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022999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Imsirovic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674335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Pointner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Marco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63207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Pölzl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787354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Schalk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157115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Smykal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Bernhard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33582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Starenko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Stanislav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157495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Ugurhan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22115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Umakhanov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Kasim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56203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Umgeher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20740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Vavrovics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62945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033428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Ziegler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93069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73465"/>
              </p:ext>
            </p:extLst>
          </p:nvPr>
        </p:nvGraphicFramePr>
        <p:xfrm>
          <a:off x="6174512" y="1974112"/>
          <a:ext cx="5486400" cy="2686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17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Kolleg: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de-AT" sz="17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Böhm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64742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829203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Koglbauer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Gregor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Niederberger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Gregor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Todorova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Ivelina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Writzmann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Zeyringer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76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12AKIFS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27</cp:revision>
  <dcterms:created xsi:type="dcterms:W3CDTF">2013-08-28T12:00:36Z</dcterms:created>
  <dcterms:modified xsi:type="dcterms:W3CDTF">2019-09-02T06:19:57Z</dcterms:modified>
</cp:coreProperties>
</file>