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28B3-E28B-4234-A667-631D3769DB5E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D1B1-E03E-482C-86A7-C7CFB153C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46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28B3-E28B-4234-A667-631D3769DB5E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D1B1-E03E-482C-86A7-C7CFB153C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63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28B3-E28B-4234-A667-631D3769DB5E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D1B1-E03E-482C-86A7-C7CFB153C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29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28B3-E28B-4234-A667-631D3769DB5E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D1B1-E03E-482C-86A7-C7CFB153C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98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28B3-E28B-4234-A667-631D3769DB5E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D1B1-E03E-482C-86A7-C7CFB153C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33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28B3-E28B-4234-A667-631D3769DB5E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D1B1-E03E-482C-86A7-C7CFB153C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18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28B3-E28B-4234-A667-631D3769DB5E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D1B1-E03E-482C-86A7-C7CFB153C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01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28B3-E28B-4234-A667-631D3769DB5E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D1B1-E03E-482C-86A7-C7CFB153C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54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28B3-E28B-4234-A667-631D3769DB5E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D1B1-E03E-482C-86A7-C7CFB153C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55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28B3-E28B-4234-A667-631D3769DB5E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D1B1-E03E-482C-86A7-C7CFB153C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51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28B3-E28B-4234-A667-631D3769DB5E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D1B1-E03E-482C-86A7-C7CFB153C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34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D28B3-E28B-4234-A667-631D3769DB5E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2D1B1-E03E-482C-86A7-C7CFB153C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86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007231"/>
              </p:ext>
            </p:extLst>
          </p:nvPr>
        </p:nvGraphicFramePr>
        <p:xfrm>
          <a:off x="167659" y="422910"/>
          <a:ext cx="1996785" cy="6386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437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Vorname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Bröll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Markus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Cucak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5903084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Filipovic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6176706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Giurgiuman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Daniel-Emanuel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8153340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Hacker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Adrian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8656120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80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Jovanovic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Kainrath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Kehonjic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Muhammed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Koenig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Benjamin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Köhli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Krystian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Koloszar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Enzo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Kratochwil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Samuel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Krüger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Samuel-Santo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Kubik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Hugo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Kupinic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Osman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Lazarevic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Stefan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Mangi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Matthias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Marczinyas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Melkonyan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Rafik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Muranovic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Nikolic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Lazar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Papai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Gerald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Mihnea-Catalin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Rezwani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Mortaza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Sahan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Yalcin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Sahan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Yasin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Sengwein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Leonhard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Simonovic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Stefan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Stohl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Mike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Tiongson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Clarence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Jonathan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6798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Mathäus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57082"/>
              </p:ext>
            </p:extLst>
          </p:nvPr>
        </p:nvGraphicFramePr>
        <p:xfrm>
          <a:off x="2265419" y="422910"/>
          <a:ext cx="1996785" cy="5483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88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Vorname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Yigithan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Bauer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Samuel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7266657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Bilici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Nihat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Xiang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Chenari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Dianoosh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Daanen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Steven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Destani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Diesenreiter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Dvorsak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Jeremy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Fanninger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Clemens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Hamzabegovic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Benjamin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Ivkic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Gabrijela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Kohl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Lukas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Kolenda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Lubich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Madhan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Muskan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Neubauer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Kevin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Önder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Pajtak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Pfefferle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Oliver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Pfeiffer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Rubens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Pöschl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Robert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Rosca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Erol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Schintzel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Jakob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Schöller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Felix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Seyser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Shakir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Yusuf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Thorer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0740"/>
              </p:ext>
            </p:extLst>
          </p:nvPr>
        </p:nvGraphicFramePr>
        <p:xfrm>
          <a:off x="4349236" y="422910"/>
          <a:ext cx="1996785" cy="477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69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Vorname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Taha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Alhussein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Abdulrhaman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3559677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Aydin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5285099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Barakeh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Mhd Khir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9639210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Bernhard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5462666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Mithat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8105108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Bijelic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1407698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Bozinovic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Aleksandar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628444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Dukic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Luka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0445113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Fazili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Nazir Ahmad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Fors-Ribot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Isabel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Garbaya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Djihad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Halefoglu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Tarik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Hochleitner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Nikolas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Kousa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Abdulsalam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Odabasi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Kerem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Prochaska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Hannes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Rupp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Sascha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Salim Abdalla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Aleksandar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Filip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Wernisch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Kristof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Yurdabakan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Eren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869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Zlabinger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Lukas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782999"/>
              </p:ext>
            </p:extLst>
          </p:nvPr>
        </p:nvGraphicFramePr>
        <p:xfrm>
          <a:off x="6443514" y="422910"/>
          <a:ext cx="1996784" cy="457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216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Vorname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Aufbaulehr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gang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Alhussein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Abdullah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850675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Barbut</a:t>
                      </a:r>
                      <a:endParaRPr lang="de-AT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Alexandru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194390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Imsirovic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Edis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8314786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Pointner</a:t>
                      </a:r>
                      <a:endParaRPr lang="de-AT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Marco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352442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Pölzl</a:t>
                      </a:r>
                      <a:endParaRPr lang="de-AT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Philipp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3665071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Schalk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Andreas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1643681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Smykal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Bernhard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1916453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Starenko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Stanislav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7497279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Ugurhan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Engin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1604599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Umakhanov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Kasim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6142796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Umgeher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Alexander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3914231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Vavrovics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Alfred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6320074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Velic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Andreas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590350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Ziegler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Samuel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1341672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r" fontAlgn="b"/>
                      <a:endParaRPr lang="de-AT" sz="105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05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05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6486772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r" fontAlgn="b"/>
                      <a:endParaRPr lang="de-AT" sz="105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05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Kolleg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05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Böhm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Eric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Stefan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6332417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Koglbauer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Gregor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214650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Niederberger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Gregor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Todorova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Ivelina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Toth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Philipp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Writzmann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Philipp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487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Zeyringer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Raphael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316122" y="-82638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1AHEL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509716" y="-82639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1BHEL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606748" y="-82639"/>
            <a:ext cx="1394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1AFEL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512230" y="-82640"/>
            <a:ext cx="1320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1AKIFS</a:t>
            </a: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51851"/>
              </p:ext>
            </p:extLst>
          </p:nvPr>
        </p:nvGraphicFramePr>
        <p:xfrm>
          <a:off x="8689110" y="1276516"/>
          <a:ext cx="3502890" cy="127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de-AT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Matzner V.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 Frank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109"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dirty="0"/>
                        <a:t>Prof. Rainer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30-0307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 Ostermann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760335"/>
              </p:ext>
            </p:extLst>
          </p:nvPr>
        </p:nvGraphicFramePr>
        <p:xfrm>
          <a:off x="8684682" y="2878686"/>
          <a:ext cx="3507318" cy="840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de-AT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7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1AKIFS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Hack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373"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3AKIFS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Niedrist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46738"/>
              </p:ext>
            </p:extLst>
          </p:nvPr>
        </p:nvGraphicFramePr>
        <p:xfrm>
          <a:off x="8711101" y="4027215"/>
          <a:ext cx="3480899" cy="282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de-AT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2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AT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15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Woertz</a:t>
                      </a:r>
                      <a:endParaRPr lang="de-AT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72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AT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15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Zehetbauer</a:t>
                      </a:r>
                      <a:endParaRPr lang="de-AT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72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Prof. </a:t>
                      </a:r>
                      <a:r>
                        <a:rPr lang="de-DE" sz="1500" dirty="0" err="1"/>
                        <a:t>Wallisch</a:t>
                      </a:r>
                      <a:endParaRPr lang="de-DE" sz="15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72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Prof. </a:t>
                      </a:r>
                      <a:r>
                        <a:rPr lang="de-DE" sz="1500" dirty="0" err="1"/>
                        <a:t>Zacherl</a:t>
                      </a:r>
                      <a:endParaRPr lang="de-DE" sz="15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2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/>
                        <a:t>Prof. </a:t>
                      </a:r>
                      <a:r>
                        <a:rPr lang="de-DE" sz="1500" dirty="0" err="1"/>
                        <a:t>Kneringer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72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/>
                        <a:t>Prof. Paulsen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72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15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Schrampf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72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Kumersberger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72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15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Kuttelwascher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726"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Pfeiffer J.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3892898"/>
                  </a:ext>
                </a:extLst>
              </a:tr>
            </a:tbl>
          </a:graphicData>
        </a:graphic>
      </p:graphicFrame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94" y="21492"/>
            <a:ext cx="3503306" cy="89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5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Breitbild</PresentationFormat>
  <Paragraphs>415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HTBLuVA Mödling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Klasseneinteilung 2016/17</dc:title>
  <dc:creator>CZAKER Christian</dc:creator>
  <cp:lastModifiedBy>CZAKER Christian</cp:lastModifiedBy>
  <cp:revision>33</cp:revision>
  <dcterms:created xsi:type="dcterms:W3CDTF">2016-09-05T05:38:39Z</dcterms:created>
  <dcterms:modified xsi:type="dcterms:W3CDTF">2019-09-04T09:39:58Z</dcterms:modified>
</cp:coreProperties>
</file>