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196596" cy="1833418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312051" y="243840"/>
            <a:ext cx="4660493" cy="1670304"/>
          </a:xfrm>
        </p:spPr>
        <p:txBody>
          <a:bodyPr>
            <a:normAutofit/>
          </a:bodyPr>
          <a:lstStyle/>
          <a:p>
            <a:r>
              <a:rPr lang="de-AT" sz="11400" dirty="0" smtClean="0"/>
              <a:t>1BHEL</a:t>
            </a:r>
            <a:endParaRPr lang="de-AT" sz="1800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491950"/>
              </p:ext>
            </p:extLst>
          </p:nvPr>
        </p:nvGraphicFramePr>
        <p:xfrm>
          <a:off x="535712" y="1974112"/>
          <a:ext cx="5486400" cy="4864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0852"/>
                <a:gridCol w="2168127"/>
                <a:gridCol w="2087421"/>
              </a:tblGrid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u="none" strike="noStrike" dirty="0">
                          <a:effectLst/>
                        </a:rPr>
                        <a:t> </a:t>
                      </a:r>
                      <a:r>
                        <a:rPr lang="de-DE" sz="1600" u="none" strike="noStrike" dirty="0" err="1" smtClean="0">
                          <a:effectLst/>
                        </a:rPr>
                        <a:t>Kat.Nr</a:t>
                      </a:r>
                      <a:r>
                        <a:rPr lang="de-DE" sz="1600" u="none" strike="noStrike" dirty="0" smtClean="0">
                          <a:effectLst/>
                        </a:rPr>
                        <a:t>.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u="none" strike="noStrike" dirty="0">
                          <a:effectLst/>
                        </a:rPr>
                        <a:t>Zuname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u="none" strike="noStrike" dirty="0">
                          <a:effectLst/>
                        </a:rPr>
                        <a:t>Vorname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Antonesei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Beniamin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Florian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Basiri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Mostafa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Bauer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Sascha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Bilski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Christian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Bouzsek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Michael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Patrick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Czubernat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Marcell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Qemal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Dirnberger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Noah 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Dolezal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Dominic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Donchev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Nikola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Ficulovic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Stefan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Emanuel -Stelian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Greschitz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Michael</a:t>
                      </a:r>
                    </a:p>
                  </a:txBody>
                  <a:tcPr marL="9525" marR="9525" marT="9525" marB="0" anchor="ctr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Haiden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Paul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Henfling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Matthias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Hinterreiter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Nikolaus 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549108"/>
              </p:ext>
            </p:extLst>
          </p:nvPr>
        </p:nvGraphicFramePr>
        <p:xfrm>
          <a:off x="6186869" y="1974112"/>
          <a:ext cx="5486400" cy="460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0852"/>
                <a:gridCol w="2168127"/>
                <a:gridCol w="2087421"/>
              </a:tblGrid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u="none" strike="noStrike" dirty="0">
                          <a:effectLst/>
                        </a:rPr>
                        <a:t> </a:t>
                      </a:r>
                      <a:r>
                        <a:rPr lang="de-DE" sz="1600" u="none" strike="noStrike" dirty="0" err="1" smtClean="0">
                          <a:effectLst/>
                        </a:rPr>
                        <a:t>Kat.Nr</a:t>
                      </a:r>
                      <a:r>
                        <a:rPr lang="de-DE" sz="1600" u="none" strike="noStrike" dirty="0" smtClean="0">
                          <a:effectLst/>
                        </a:rPr>
                        <a:t>.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u="none" strike="noStrike" dirty="0">
                          <a:effectLst/>
                        </a:rPr>
                        <a:t>Zuname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u="none" strike="noStrike" dirty="0">
                          <a:effectLst/>
                        </a:rPr>
                        <a:t>Vorname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Hör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Sebastian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Huber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Jakob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Janik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Mario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Jehsenko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Christopher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Lagnada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Dane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Tomasz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Riegler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Ronald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Markus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Schuh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Alexander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Schulze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Florian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Sigalas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Ioannis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Steiner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Tobias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Stefan-Emanuel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Tunjic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Josip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Wagner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Aidan 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Zaboulounow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Alexander</a:t>
                      </a:r>
                    </a:p>
                  </a:txBody>
                  <a:tcPr marL="9525" marR="9525" marT="9525" marB="0" anchor="b"/>
                </a:tc>
              </a:tr>
              <a:tr h="25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Zimmermann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Sascha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Breitbild</PresentationFormat>
  <Paragraphs>112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Larissa</vt:lpstr>
      <vt:lpstr>1BHEL</vt:lpstr>
    </vt:vector>
  </TitlesOfParts>
  <Company>HTBLuVA Mödling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23</cp:revision>
  <dcterms:created xsi:type="dcterms:W3CDTF">2013-08-28T12:00:36Z</dcterms:created>
  <dcterms:modified xsi:type="dcterms:W3CDTF">2016-09-05T06:35:38Z</dcterms:modified>
</cp:coreProperties>
</file>