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1AFEL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73146"/>
              </p:ext>
            </p:extLst>
          </p:nvPr>
        </p:nvGraphicFramePr>
        <p:xfrm>
          <a:off x="535712" y="1974112"/>
          <a:ext cx="5486400" cy="48678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/>
                <a:gridCol w="2168127"/>
                <a:gridCol w="208742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800" u="none" strike="noStrike" dirty="0" smtClean="0">
                          <a:effectLst/>
                        </a:rPr>
                        <a:t>.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Zuname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Vorname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Akbulut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Umut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Aksan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Emanuel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Arbeiter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Faruk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Celej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Hubert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Ömer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Fitzal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Giermair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Dominik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Tobias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HUSSAINI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Ebrahim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Inanan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Hamza 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Kivrakdal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Onur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Kostelecky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Loibingdorfer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53547"/>
              </p:ext>
            </p:extLst>
          </p:nvPr>
        </p:nvGraphicFramePr>
        <p:xfrm>
          <a:off x="6211582" y="1974112"/>
          <a:ext cx="5486400" cy="37225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/>
                <a:gridCol w="2168127"/>
                <a:gridCol w="2087421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 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800" u="none" strike="noStrike" dirty="0" smtClean="0">
                          <a:effectLst/>
                        </a:rPr>
                        <a:t>.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Zuname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Vorname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MOHAMMADI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Mardan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NAZARI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Hayatullah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Pichler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Dominik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Pallimattathil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Manuel 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Nemanja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Muhammed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Schmidt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Nico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Stigler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Tetik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Muhammed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Furkan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Toprak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Onur</a:t>
                      </a: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Vazan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91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1AFEL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23</cp:revision>
  <dcterms:created xsi:type="dcterms:W3CDTF">2013-08-28T12:00:36Z</dcterms:created>
  <dcterms:modified xsi:type="dcterms:W3CDTF">2016-09-05T06:54:40Z</dcterms:modified>
</cp:coreProperties>
</file>