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6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63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29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9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3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1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4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5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5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4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28B3-E28B-4234-A667-631D3769DB5E}" type="datetimeFigureOut">
              <a:rPr lang="de-DE" smtClean="0"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D1B1-E03E-482C-86A7-C7CFB153C9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86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32888"/>
              </p:ext>
            </p:extLst>
          </p:nvPr>
        </p:nvGraphicFramePr>
        <p:xfrm>
          <a:off x="0" y="845025"/>
          <a:ext cx="1878445" cy="550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45"/>
                <a:gridCol w="977900"/>
                <a:gridCol w="673100"/>
              </a:tblGrid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Vorname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Marva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Melina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Stephan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Blazevic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Cazmir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Raul-Alex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Sebastian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Hansl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Hasanovic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Almin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Heiligenbrunner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Fabian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Hodzic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Husejn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Jakob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Hribernig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Raffael 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Murati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Ilker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Nikollbibaj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Rajmond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Nöstinger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Öztürk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Serkan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Paradov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Boris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 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Rammler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Adis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Rojnik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Shehata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Omar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Silhengst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Markus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Lazar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Sojka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Ugurhan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Levent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Velecky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Julian</a:t>
                      </a:r>
                    </a:p>
                  </a:txBody>
                  <a:tcPr marL="9525" marR="9525" marT="9525" marB="0" anchor="b"/>
                </a:tc>
              </a:tr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Willach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42431"/>
              </p:ext>
            </p:extLst>
          </p:nvPr>
        </p:nvGraphicFramePr>
        <p:xfrm>
          <a:off x="1966480" y="845025"/>
          <a:ext cx="1905131" cy="58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09"/>
                <a:gridCol w="752475"/>
                <a:gridCol w="914447"/>
              </a:tblGrid>
              <a:tr h="16200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Vorname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Antonesei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Beniamin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Mostafa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Sascha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Bilski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Bouzsek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Patrick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Czubernat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Qemal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Noah 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Dolezal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Dominic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Donchev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Ficulovic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Emanuel -Stelian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Greschitz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ctr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Haiden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Henfling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Matthias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Hinterreiter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Nikolaus 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Sebastian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Jakob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Jehsenko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Lagnada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Dane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Tomasz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Riegler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Ronald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Markus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Schuh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Schulze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Sigalas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Ioannis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Steiner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Tobias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Stefan-Emanuel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Tunjic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Josip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Aidan 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Zaboulounow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Zimmermann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Sascha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38374"/>
              </p:ext>
            </p:extLst>
          </p:nvPr>
        </p:nvGraphicFramePr>
        <p:xfrm>
          <a:off x="3959646" y="845025"/>
          <a:ext cx="1905131" cy="481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09"/>
                <a:gridCol w="752475"/>
                <a:gridCol w="914447"/>
              </a:tblGrid>
              <a:tr h="16200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Vorname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Akbulut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Umut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Aksan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Emanuel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Arbeiter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Faruk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Celej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Hubert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Ömer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Stefan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Fitzal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Giermair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Dominik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Tobias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HUSSAINI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Ebrahim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Inanan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Hamza 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Kivrakdal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Onur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Kostelecky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Loibingdorfer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Kevin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Lukas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MOHAMMADI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 </a:t>
                      </a:r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Mardan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NAZARI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Hayatullah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Pichler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Dominik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Pallimattathil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Manuel 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Nemanja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Muhammed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Schmidt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Nico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Stigler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Tetik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Muhammed </a:t>
                      </a:r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Furkan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Toprak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Onur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Vazan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3042"/>
              </p:ext>
            </p:extLst>
          </p:nvPr>
        </p:nvGraphicFramePr>
        <p:xfrm>
          <a:off x="5952812" y="845024"/>
          <a:ext cx="2648263" cy="59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51"/>
                <a:gridCol w="1191528"/>
                <a:gridCol w="1155684"/>
              </a:tblGrid>
              <a:tr h="16200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Vorname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Aufbaulehrgang: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Buxbaum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Benedikt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Ebu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Glowacz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Güler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Önder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Herzog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Kaplanoglu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Alikemal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Karaoguz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Metehan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Koslick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Mattausch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Österreicher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Harald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Pazari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Kemal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Aleksandar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Schmutterer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Stangl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Taliha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Alexander-Bogdan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 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Benjamin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UGURLU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WARZYNSKI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Wittmann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Zeljkovic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Armin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Kolleg: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Berger (*)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Christine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Kalterschneh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Matthias 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Kranzl-Zbinden (*)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Catrina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Schilcher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Sascha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Timmler (*)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Elisabeth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Manuel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Yavuz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Erem</a:t>
                      </a:r>
                    </a:p>
                  </a:txBody>
                  <a:tcPr marL="9525" marR="9525" marT="9525" marB="0" anchor="b"/>
                </a:tc>
              </a:tr>
              <a:tr h="162000"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Yaghoubi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Nikoo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544722" y="361950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1AHEL</a:t>
            </a:r>
            <a:endParaRPr lang="de-DE" sz="3200" dirty="0"/>
          </a:p>
        </p:txBody>
      </p:sp>
      <p:sp>
        <p:nvSpPr>
          <p:cNvPr id="17" name="Textfeld 16"/>
          <p:cNvSpPr txBox="1"/>
          <p:nvPr/>
        </p:nvSpPr>
        <p:spPr>
          <a:xfrm>
            <a:off x="2385891" y="36194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1BHEL</a:t>
            </a:r>
            <a:endParaRPr lang="de-DE" sz="3200" dirty="0"/>
          </a:p>
        </p:txBody>
      </p:sp>
      <p:sp>
        <p:nvSpPr>
          <p:cNvPr id="18" name="Textfeld 17"/>
          <p:cNvSpPr txBox="1"/>
          <p:nvPr/>
        </p:nvSpPr>
        <p:spPr>
          <a:xfrm>
            <a:off x="4327444" y="361949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1AFEL</a:t>
            </a:r>
            <a:endParaRPr lang="de-DE" sz="3200" dirty="0"/>
          </a:p>
        </p:txBody>
      </p:sp>
      <p:sp>
        <p:nvSpPr>
          <p:cNvPr id="19" name="Textfeld 18"/>
          <p:cNvSpPr txBox="1"/>
          <p:nvPr/>
        </p:nvSpPr>
        <p:spPr>
          <a:xfrm>
            <a:off x="6509857" y="30451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1/2AKELI</a:t>
            </a:r>
            <a:endParaRPr lang="de-DE" sz="3200" dirty="0"/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57971"/>
              </p:ext>
            </p:extLst>
          </p:nvPr>
        </p:nvGraphicFramePr>
        <p:xfrm>
          <a:off x="8689110" y="596900"/>
          <a:ext cx="350289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21"/>
                <a:gridCol w="850810"/>
                <a:gridCol w="1844159"/>
              </a:tblGrid>
              <a:tr h="0"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Prof. Ostermann</a:t>
                      </a:r>
                      <a:endParaRPr lang="de-DE" sz="1500" dirty="0"/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Bajzek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96533"/>
              </p:ext>
            </p:extLst>
          </p:nvPr>
        </p:nvGraphicFramePr>
        <p:xfrm>
          <a:off x="8689110" y="1940002"/>
          <a:ext cx="3507318" cy="79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43"/>
                <a:gridCol w="916493"/>
                <a:gridCol w="1781882"/>
              </a:tblGrid>
              <a:tr h="0"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21037"/>
              </p:ext>
            </p:extLst>
          </p:nvPr>
        </p:nvGraphicFramePr>
        <p:xfrm>
          <a:off x="8689110" y="2826385"/>
          <a:ext cx="3480899" cy="399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/>
                <a:gridCol w="803593"/>
                <a:gridCol w="1783226"/>
              </a:tblGrid>
              <a:tr h="573843"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Prof. </a:t>
                      </a:r>
                      <a:r>
                        <a:rPr lang="de-DE" sz="1500" dirty="0" err="1" smtClean="0"/>
                        <a:t>Schrampf</a:t>
                      </a:r>
                      <a:endParaRPr lang="de-DE" sz="1500" dirty="0"/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Prof. </a:t>
                      </a:r>
                      <a:r>
                        <a:rPr lang="de-DE" sz="1500" dirty="0" err="1" smtClean="0"/>
                        <a:t>Kumersberger</a:t>
                      </a:r>
                      <a:endParaRPr lang="de-DE" sz="1500" dirty="0"/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30-0306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2216"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5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Breitbild</PresentationFormat>
  <Paragraphs>468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Klasseneinteilung 2016/17</dc:title>
  <dc:creator>CZAKER Christian</dc:creator>
  <cp:lastModifiedBy>CZAKER Christian</cp:lastModifiedBy>
  <cp:revision>8</cp:revision>
  <dcterms:created xsi:type="dcterms:W3CDTF">2016-09-05T05:38:39Z</dcterms:created>
  <dcterms:modified xsi:type="dcterms:W3CDTF">2016-09-05T06:55:08Z</dcterms:modified>
</cp:coreProperties>
</file>