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97" d="100"/>
          <a:sy n="97" d="100"/>
        </p:scale>
        <p:origin x="-1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907704" y="3429000"/>
            <a:ext cx="4771260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4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Renate </a:t>
            </a:r>
            <a:r>
              <a:rPr lang="de-AT" sz="4800" dirty="0" smtClean="0">
                <a:ea typeface="Calibri" pitchFamily="34" charset="0"/>
              </a:rPr>
              <a:t>SCHRAMM</a:t>
            </a:r>
          </a:p>
          <a:p>
            <a:pPr algn="l" eaLnBrk="1" hangingPunct="1"/>
            <a:endParaRPr lang="de-AT" sz="2400" dirty="0">
              <a:ea typeface="Calibri" pitchFamily="34" charset="0"/>
            </a:endParaRP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Mag. </a:t>
            </a:r>
          </a:p>
          <a:p>
            <a:pPr algn="r" eaLnBrk="1" hangingPunct="1"/>
            <a:r>
              <a:rPr lang="de-AT" sz="4800" dirty="0">
                <a:ea typeface="Calibri" pitchFamily="34" charset="0"/>
              </a:rPr>
              <a:t>Herwig WALLISCH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8208"/>
            <a:ext cx="1907704" cy="272165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64" y="3573016"/>
            <a:ext cx="2465035" cy="3284984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50</cp:revision>
  <cp:lastPrinted>2012-10-16T12:32:09Z</cp:lastPrinted>
  <dcterms:created xsi:type="dcterms:W3CDTF">2012-10-08T06:52:41Z</dcterms:created>
  <dcterms:modified xsi:type="dcterms:W3CDTF">2018-11-28T15:03:21Z</dcterms:modified>
</cp:coreProperties>
</file>