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6" d="100"/>
          <a:sy n="96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2" y="3429000"/>
            <a:ext cx="4392487" cy="3428999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Ulrike RESEL</a:t>
            </a:r>
          </a:p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Wolfgang </a:t>
            </a:r>
            <a:r>
              <a:rPr lang="de-AT" sz="4800" dirty="0" smtClean="0">
                <a:ea typeface="Calibri" pitchFamily="34" charset="0"/>
              </a:rPr>
              <a:t>SCHRAMPF</a:t>
            </a:r>
            <a:endParaRPr lang="de-AT" sz="3500" dirty="0">
              <a:ea typeface="Calibri" pitchFamily="34" charset="0"/>
            </a:endParaRPr>
          </a:p>
        </p:txBody>
      </p:sp>
      <p:pic>
        <p:nvPicPr>
          <p:cNvPr id="1026" name="Picture 2" descr="M:\el-daten\Fotos_Lehrer\Res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080"/>
            <a:ext cx="2339752" cy="32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3572158"/>
            <a:ext cx="2448273" cy="32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2018-11-28T15:02:58Z</dcterms:modified>
</cp:coreProperties>
</file>