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39753" y="3429000"/>
            <a:ext cx="4289503" cy="342899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de-AT" sz="22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Mag.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Karin BÜNGER</a:t>
            </a:r>
          </a:p>
          <a:p>
            <a:pPr eaLnBrk="1" hangingPunct="1"/>
            <a:endParaRPr lang="de-AT" sz="24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DI Christian ZACHERL</a:t>
            </a:r>
          </a:p>
          <a:p>
            <a:pPr algn="r" eaLnBrk="1" hangingPunct="1"/>
            <a:endParaRPr lang="de-AT" sz="4800" dirty="0">
              <a:ea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42612"/>
            <a:ext cx="2339751" cy="30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O:\Daten\Fotos\Lehrer\Zache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56" y="3573016"/>
            <a:ext cx="2514744" cy="33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52</cp:revision>
  <cp:lastPrinted>2012-10-16T12:32:09Z</cp:lastPrinted>
  <dcterms:created xsi:type="dcterms:W3CDTF">2012-10-08T06:52:41Z</dcterms:created>
  <dcterms:modified xsi:type="dcterms:W3CDTF">2018-11-28T15:03:44Z</dcterms:modified>
</cp:coreProperties>
</file>