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639" autoAdjust="0"/>
  </p:normalViewPr>
  <p:slideViewPr>
    <p:cSldViewPr>
      <p:cViewPr>
        <p:scale>
          <a:sx n="101" d="100"/>
          <a:sy n="101" d="100"/>
        </p:scale>
        <p:origin x="-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46156" y="3429000"/>
            <a:ext cx="4098051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 smtClean="0">
                <a:ea typeface="Calibri" pitchFamily="34" charset="0"/>
              </a:rPr>
              <a:t>Dipl.Päd</a:t>
            </a:r>
            <a:r>
              <a:rPr lang="de-AT" sz="4800" dirty="0" smtClean="0">
                <a:ea typeface="Calibri" pitchFamily="34" charset="0"/>
              </a:rPr>
              <a:t>.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Andreas FRANK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Dr. Erwin KAPELLER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23461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29000"/>
            <a:ext cx="2788262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50</cp:revision>
  <cp:lastPrinted>2012-10-16T12:32:09Z</cp:lastPrinted>
  <dcterms:created xsi:type="dcterms:W3CDTF">2012-10-08T06:52:41Z</dcterms:created>
  <dcterms:modified xsi:type="dcterms:W3CDTF">2018-11-28T14:38:40Z</dcterms:modified>
</cp:coreProperties>
</file>