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67745" y="3429000"/>
            <a:ext cx="3960439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</a:t>
            </a:r>
            <a:r>
              <a:rPr lang="de-AT" sz="4800" dirty="0">
                <a:ea typeface="Calibri" pitchFamily="34" charset="0"/>
              </a:rPr>
              <a:t>. Maria </a:t>
            </a:r>
            <a:r>
              <a:rPr lang="de-AT" sz="4800" dirty="0" smtClean="0">
                <a:ea typeface="Calibri" pitchFamily="34" charset="0"/>
              </a:rPr>
              <a:t>GOLDSTEINER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Josef POINTNER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7" name="Picture 3" descr="O:\Daten\Fotos\Lehrer\Kauder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2267744" cy="316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432996"/>
            <a:ext cx="2782792" cy="2425003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46</cp:revision>
  <cp:lastPrinted>2012-10-16T12:32:09Z</cp:lastPrinted>
  <dcterms:created xsi:type="dcterms:W3CDTF">2012-10-08T06:52:41Z</dcterms:created>
  <dcterms:modified xsi:type="dcterms:W3CDTF">2018-11-28T14:43:03Z</dcterms:modified>
</cp:coreProperties>
</file>