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 varScale="1">
        <p:scale>
          <a:sx n="98" d="100"/>
          <a:sy n="98" d="100"/>
        </p:scale>
        <p:origin x="-96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28.11.2018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2281278" y="3429000"/>
            <a:ext cx="4157251" cy="3428999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Arial" charset="0"/>
              <a:buNone/>
            </a:pPr>
            <a:endParaRPr lang="de-DE" sz="24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 err="1">
                <a:ea typeface="Calibri" pitchFamily="34" charset="0"/>
              </a:rPr>
              <a:t>MMag</a:t>
            </a:r>
            <a:r>
              <a:rPr lang="de-AT" sz="4800" dirty="0">
                <a:ea typeface="Calibri" pitchFamily="34" charset="0"/>
              </a:rPr>
              <a:t>. DI </a:t>
            </a:r>
            <a:r>
              <a:rPr lang="de-AT" sz="4800" dirty="0" err="1">
                <a:ea typeface="Calibri" pitchFamily="34" charset="0"/>
              </a:rPr>
              <a:t>DDr</a:t>
            </a:r>
            <a:r>
              <a:rPr lang="de-AT" sz="4800" dirty="0">
                <a:ea typeface="Calibri" pitchFamily="34" charset="0"/>
              </a:rPr>
              <a:t>. </a:t>
            </a:r>
          </a:p>
          <a:p>
            <a:pPr algn="l" eaLnBrk="1" hangingPunct="1"/>
            <a:r>
              <a:rPr lang="de-AT" sz="4800" dirty="0">
                <a:ea typeface="Calibri" pitchFamily="34" charset="0"/>
              </a:rPr>
              <a:t>Evelyn FÜTTY</a:t>
            </a:r>
          </a:p>
          <a:p>
            <a:pPr algn="l" eaLnBrk="1" hangingPunct="1"/>
            <a:endParaRPr lang="de-AT" sz="4800" dirty="0" smtClean="0">
              <a:ea typeface="Calibri" pitchFamily="34" charset="0"/>
            </a:endParaRPr>
          </a:p>
          <a:p>
            <a:pPr algn="r" eaLnBrk="1" hangingPunct="1"/>
            <a:r>
              <a:rPr lang="de-AT" sz="4800" dirty="0">
                <a:ea typeface="Calibri" pitchFamily="34" charset="0"/>
              </a:rPr>
              <a:t>Prof. Mag. Klaus KUMERSBERGER</a:t>
            </a:r>
            <a:endParaRPr lang="de-AT" sz="4800" dirty="0" smtClean="0">
              <a:ea typeface="Calibr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8999"/>
            <a:ext cx="2281278" cy="34290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529" y="3428999"/>
            <a:ext cx="2705471" cy="345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14</Words>
  <Application>Microsoft Office PowerPoint</Application>
  <PresentationFormat>Bildschirmpräsentation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Dactylos</vt:lpstr>
      <vt:lpstr>Elternsprechtag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51</cp:revision>
  <cp:lastPrinted>2012-10-16T12:32:09Z</cp:lastPrinted>
  <dcterms:created xsi:type="dcterms:W3CDTF">2012-10-08T06:52:41Z</dcterms:created>
  <dcterms:modified xsi:type="dcterms:W3CDTF">2018-11-28T14:50:33Z</dcterms:modified>
</cp:coreProperties>
</file>