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96" d="100"/>
          <a:sy n="96" d="100"/>
        </p:scale>
        <p:origin x="-1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339753" y="3429000"/>
            <a:ext cx="4536504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Mag. Manuela MARCHI, </a:t>
            </a:r>
            <a:r>
              <a:rPr lang="de-AT" sz="4800" dirty="0" smtClean="0">
                <a:ea typeface="Calibri" pitchFamily="34" charset="0"/>
              </a:rPr>
              <a:t>MA</a:t>
            </a: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Mag. Harald PAULSEN</a:t>
            </a:r>
            <a:endParaRPr lang="de-AT" sz="4800" dirty="0">
              <a:ea typeface="Calibri" pitchFamily="34" charset="0"/>
            </a:endParaRPr>
          </a:p>
          <a:p>
            <a:pPr algn="r" eaLnBrk="1" hangingPunct="1"/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1026" name="Picture 2" descr="O:\Daten\Fotos\Lehrer\March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37633"/>
            <a:ext cx="2339752" cy="34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7" y="3449343"/>
            <a:ext cx="2267744" cy="340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11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45</cp:revision>
  <cp:lastPrinted>2012-10-16T12:32:09Z</cp:lastPrinted>
  <dcterms:created xsi:type="dcterms:W3CDTF">2012-10-08T06:52:41Z</dcterms:created>
  <dcterms:modified xsi:type="dcterms:W3CDTF">2018-11-28T14:54:09Z</dcterms:modified>
</cp:coreProperties>
</file>