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14116" y="3429000"/>
            <a:ext cx="4642809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2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Geza 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BESZEDICS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Herbert KUTTELWASCHER</a:t>
            </a: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3418690"/>
            <a:ext cx="2566653" cy="3322678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26" y="3573016"/>
            <a:ext cx="2187074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2018-11-28T14:52:57Z</dcterms:modified>
</cp:coreProperties>
</file>