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699112" y="3429000"/>
            <a:ext cx="3600560" cy="3428999"/>
          </a:xfrm>
        </p:spPr>
        <p:txBody>
          <a:bodyPr>
            <a:normAutofit fontScale="85000" lnSpcReduction="20000"/>
          </a:bodyPr>
          <a:lstStyle/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Franz GRASSINGER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David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BAJZEK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2699112" cy="342899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71" y="3429001"/>
            <a:ext cx="2844329" cy="342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49</cp:revision>
  <cp:lastPrinted>2012-10-16T12:32:09Z</cp:lastPrinted>
  <dcterms:created xsi:type="dcterms:W3CDTF">2012-10-08T06:52:41Z</dcterms:created>
  <dcterms:modified xsi:type="dcterms:W3CDTF">2016-11-29T10:00:26Z</dcterms:modified>
</cp:coreProperties>
</file>