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79617" y="3429000"/>
            <a:ext cx="4180615" cy="34289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Maria KAUDERER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7" name="Picture 3" descr="O:\Daten\Fotos\Lehrer\Kaude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719"/>
            <a:ext cx="2479618" cy="346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2016-11-29T08:50:12Z</dcterms:modified>
</cp:coreProperties>
</file>