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410002" y="3429000"/>
            <a:ext cx="4250230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DI Christian 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CZAKER</a:t>
            </a: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</a:t>
            </a: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Heribert LÖW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5513"/>
            <a:ext cx="2410002" cy="34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00" y="3435513"/>
            <a:ext cx="2494200" cy="34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2016-11-29T10:15:13Z</dcterms:modified>
</cp:coreProperties>
</file>