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70531" y="3429000"/>
            <a:ext cx="4101669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Silvia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err="1" smtClean="0">
                <a:ea typeface="Calibri" pitchFamily="34" charset="0"/>
              </a:rPr>
              <a:t>Niedrist</a:t>
            </a:r>
            <a:endParaRPr lang="de-AT" sz="4800" dirty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Klaus </a:t>
            </a:r>
            <a:r>
              <a:rPr lang="de-AT" sz="4800" dirty="0">
                <a:ea typeface="Calibri" pitchFamily="34" charset="0"/>
              </a:rPr>
              <a:t>Wendl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424514"/>
            <a:ext cx="2771801" cy="346087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5150"/>
            <a:ext cx="2270532" cy="341284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2016-11-29T10:15:52Z</dcterms:modified>
</cp:coreProperties>
</file>