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70402" y="3429000"/>
            <a:ext cx="4605855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 Manuela MARCHI, </a:t>
            </a:r>
            <a:r>
              <a:rPr lang="de-AT" sz="4800" dirty="0" smtClean="0">
                <a:ea typeface="Calibri" pitchFamily="34" charset="0"/>
              </a:rPr>
              <a:t>MA</a:t>
            </a: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Georg KRALL</a:t>
            </a:r>
            <a:endParaRPr lang="de-AT" sz="4800" dirty="0">
              <a:ea typeface="Calibri" pitchFamily="34" charset="0"/>
            </a:endParaRPr>
          </a:p>
          <a:p>
            <a:pPr algn="r" eaLnBrk="1" hangingPunct="1"/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460610"/>
            <a:ext cx="2267744" cy="3408659"/>
          </a:xfrm>
          <a:prstGeom prst="rect">
            <a:avLst/>
          </a:prstGeom>
        </p:spPr>
      </p:pic>
      <p:pic>
        <p:nvPicPr>
          <p:cNvPr id="1026" name="Picture 2" descr="O:\Daten\Fotos\Lehrer\March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37633"/>
            <a:ext cx="2339752" cy="34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43</cp:revision>
  <cp:lastPrinted>2012-10-16T12:32:09Z</cp:lastPrinted>
  <dcterms:created xsi:type="dcterms:W3CDTF">2012-10-08T06:52:41Z</dcterms:created>
  <dcterms:modified xsi:type="dcterms:W3CDTF">2016-11-29T09:34:36Z</dcterms:modified>
</cp:coreProperties>
</file>