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1" d="100"/>
          <a:sy n="101" d="100"/>
        </p:scale>
        <p:origin x="-7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29.11.2016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195736" y="3429000"/>
            <a:ext cx="4320481" cy="3428999"/>
          </a:xfrm>
        </p:spPr>
        <p:txBody>
          <a:bodyPr>
            <a:normAutofit fontScale="92500" lnSpcReduction="10000"/>
          </a:bodyPr>
          <a:lstStyle/>
          <a:p>
            <a:pPr algn="l" eaLnBrk="1" hangingPunct="1"/>
            <a:r>
              <a:rPr lang="de-AT" sz="4800" dirty="0">
                <a:ea typeface="Calibri" pitchFamily="34" charset="0"/>
              </a:rPr>
              <a:t>Mag. </a:t>
            </a:r>
            <a:r>
              <a:rPr lang="de-AT" sz="4800">
                <a:ea typeface="Calibri" pitchFamily="34" charset="0"/>
              </a:rPr>
              <a:t>Harald </a:t>
            </a:r>
            <a:r>
              <a:rPr lang="de-AT" sz="4800" smtClean="0">
                <a:ea typeface="Calibri" pitchFamily="34" charset="0"/>
              </a:rPr>
              <a:t>PAULSEN</a:t>
            </a:r>
          </a:p>
          <a:p>
            <a:pPr algn="l" eaLnBrk="1" hangingPunct="1"/>
            <a:endParaRPr lang="de-AT" sz="4800" dirty="0">
              <a:ea typeface="Calibri" pitchFamily="34" charset="0"/>
            </a:endParaRPr>
          </a:p>
          <a:p>
            <a:pPr algn="r" eaLnBrk="1" hangingPunct="1"/>
            <a:r>
              <a:rPr lang="de-AT" sz="4800" dirty="0">
                <a:ea typeface="Calibri" pitchFamily="34" charset="0"/>
              </a:rPr>
              <a:t>DI Christian ZACHERL</a:t>
            </a:r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1028" name="Picture 4" descr="O:\Daten\Fotos\Lehrer\Zacher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411347"/>
            <a:ext cx="2627784" cy="345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52" y="3439199"/>
            <a:ext cx="2228688" cy="342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8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46</cp:revision>
  <cp:lastPrinted>2012-10-16T12:32:09Z</cp:lastPrinted>
  <dcterms:created xsi:type="dcterms:W3CDTF">2012-10-08T06:52:41Z</dcterms:created>
  <dcterms:modified xsi:type="dcterms:W3CDTF">2016-11-29T10:20:42Z</dcterms:modified>
</cp:coreProperties>
</file>