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1" d="100"/>
          <a:sy n="101" d="100"/>
        </p:scale>
        <p:origin x="15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29.11.2016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399572" y="3429000"/>
            <a:ext cx="4188652" cy="342899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DI Roland KNERINGER</a:t>
            </a:r>
          </a:p>
          <a:p>
            <a:pPr algn="l" eaLnBrk="1" hangingPunct="1"/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>
                <a:ea typeface="Calibri" pitchFamily="34" charset="0"/>
              </a:rPr>
              <a:t>DDI Peter</a:t>
            </a:r>
          </a:p>
          <a:p>
            <a:pPr algn="r" eaLnBrk="1" hangingPunct="1"/>
            <a:r>
              <a:rPr lang="de-AT" sz="4800" dirty="0">
                <a:ea typeface="Calibri" pitchFamily="34" charset="0"/>
              </a:rPr>
              <a:t>RAINER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19862"/>
            <a:ext cx="2399573" cy="34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418772"/>
            <a:ext cx="2555776" cy="3466612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47</cp:revision>
  <cp:lastPrinted>2012-10-16T12:32:09Z</cp:lastPrinted>
  <dcterms:created xsi:type="dcterms:W3CDTF">2012-10-08T06:52:41Z</dcterms:created>
  <dcterms:modified xsi:type="dcterms:W3CDTF">2016-11-29T10:22:18Z</dcterms:modified>
</cp:coreProperties>
</file>