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06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8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761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3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1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1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74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6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7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20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0708-6028-44F6-A007-5AF25FE0D5F4}" type="datetimeFigureOut">
              <a:rPr lang="de-AT" smtClean="0"/>
              <a:t>29.11.2016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1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37779"/>
              </p:ext>
            </p:extLst>
          </p:nvPr>
        </p:nvGraphicFramePr>
        <p:xfrm>
          <a:off x="165896" y="1700808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6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Bajzek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Behan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10135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Beszedics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Bünger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Czaker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Colditz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Dirnberger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010213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Fischer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170109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Fröhling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Fütty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Grassinger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300003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2.12.2016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Lehrer </a:t>
            </a:r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 – </a:t>
            </a:r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       </a:t>
            </a:r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40821"/>
              </p:ext>
            </p:extLst>
          </p:nvPr>
        </p:nvGraphicFramePr>
        <p:xfrm>
          <a:off x="6193208" y="1698084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6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Heißenberger</a:t>
                      </a:r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 F.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Kapeller</a:t>
                      </a:r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 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320118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Kauderer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300105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Kinzer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Kneringer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Kumersberger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Kuttelwascher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300202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Löw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Marchi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Matzner</a:t>
                      </a:r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 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300004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Mazarweh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2686"/>
              </p:ext>
            </p:extLst>
          </p:nvPr>
        </p:nvGraphicFramePr>
        <p:xfrm>
          <a:off x="169977" y="1625879"/>
          <a:ext cx="5836729" cy="4631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Niedrist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Paulsen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Pfeiffer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Pointner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Rainer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Rasinger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Resel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Karenz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Saile-Leeb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endParaRPr lang="de-AT" sz="26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ctr"/>
                      <a:r>
                        <a:rPr lang="de-AT" sz="2600" b="0" i="0" u="none" strike="noStrike" dirty="0" err="1" smtClean="0">
                          <a:effectLst/>
                          <a:latin typeface="Arial"/>
                        </a:rPr>
                        <a:t>Sauerzopf</a:t>
                      </a:r>
                      <a:endParaRPr lang="de-AT" sz="26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r" fontAlgn="ctr"/>
                      <a:r>
                        <a:rPr lang="de-AT" sz="2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 </a:t>
                      </a:r>
                      <a:r>
                        <a:rPr lang="de-AT" sz="15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Abteilungsvorstand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300104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81292"/>
              </p:ext>
            </p:extLst>
          </p:nvPr>
        </p:nvGraphicFramePr>
        <p:xfrm>
          <a:off x="6168008" y="1628800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Schartlmüller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300004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Schramm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Schrampf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Stanzl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010236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Tikkanen-Lippl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010014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Trauner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010123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Türk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010014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Vasic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Wallisch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Weiss M.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Wendl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Zacherl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300208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2.12.2016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Lehrer N </a:t>
            </a:r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Z       </a:t>
            </a:r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52160"/>
              </p:ext>
            </p:extLst>
          </p:nvPr>
        </p:nvGraphicFramePr>
        <p:xfrm>
          <a:off x="1559496" y="1977732"/>
          <a:ext cx="9309071" cy="4564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3095"/>
                <a:gridCol w="2187585"/>
                <a:gridCol w="1368153"/>
                <a:gridCol w="1820238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Werkstättenlehrer</a:t>
                      </a:r>
                      <a:endParaRPr lang="de-AT" sz="2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endParaRPr lang="de-AT" sz="10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Lang                </a:t>
                      </a:r>
                      <a:r>
                        <a:rPr lang="de-AT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Werkstättenleiter</a:t>
                      </a:r>
                      <a:endParaRPr lang="de-AT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de-AT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20</a:t>
                      </a:r>
                    </a:p>
                    <a:p>
                      <a:pPr algn="ctr" fontAlgn="b"/>
                      <a:endParaRPr lang="de-AT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</a:t>
                      </a:r>
                    </a:p>
                    <a:p>
                      <a:pPr algn="ctr" fontAlgn="b"/>
                      <a:endParaRPr lang="de-AT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200303</a:t>
                      </a:r>
                    </a:p>
                    <a:p>
                      <a:pPr algn="ctr" fontAlgn="b"/>
                      <a:endParaRPr lang="de-AT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Floiger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200127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Fors-Ribot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Seminar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Hirschhofer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Korrer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200126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Kriegner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200125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Krigovsky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Luttenberger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200102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300102_2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Stich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Zellhofer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200101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2.12.2016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Werkstätte  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Benutzerdefiniert</PresentationFormat>
  <Paragraphs>260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 Tag der offenen Tür Beratung Erdgeschoss</dc:title>
  <dc:creator>CZAKER Christian</dc:creator>
  <cp:lastModifiedBy>CZAKER Christian</cp:lastModifiedBy>
  <cp:revision>30</cp:revision>
  <dcterms:created xsi:type="dcterms:W3CDTF">2013-11-12T11:44:18Z</dcterms:created>
  <dcterms:modified xsi:type="dcterms:W3CDTF">2016-11-29T08:28:00Z</dcterms:modified>
</cp:coreProperties>
</file>