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86" d="100"/>
          <a:sy n="86" d="100"/>
        </p:scale>
        <p:origin x="84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30.11.2016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281277" y="3429000"/>
            <a:ext cx="4330251" cy="3428999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err="1">
                <a:ea typeface="Calibri" pitchFamily="34" charset="0"/>
              </a:rPr>
              <a:t>MMag</a:t>
            </a:r>
            <a:r>
              <a:rPr lang="de-AT" sz="4800" dirty="0">
                <a:ea typeface="Calibri" pitchFamily="34" charset="0"/>
              </a:rPr>
              <a:t>. DI </a:t>
            </a:r>
            <a:r>
              <a:rPr lang="de-AT" sz="4800" dirty="0" err="1">
                <a:ea typeface="Calibri" pitchFamily="34" charset="0"/>
              </a:rPr>
              <a:t>DDr</a:t>
            </a:r>
            <a:r>
              <a:rPr lang="de-AT" sz="4800" dirty="0">
                <a:ea typeface="Calibri" pitchFamily="34" charset="0"/>
              </a:rPr>
              <a:t>. 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Evelyn FÜTTY</a:t>
            </a: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Rene 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OSTERMANN</a:t>
            </a:r>
            <a:r>
              <a:rPr lang="de-AT" sz="4800" dirty="0">
                <a:ea typeface="Calibri" pitchFamily="34" charset="0"/>
              </a:rPr>
              <a:t>, BAA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2281278" cy="34290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529" y="3429000"/>
            <a:ext cx="2530572" cy="3429000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12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Elternsprechtag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43</cp:revision>
  <cp:lastPrinted>2012-10-16T12:32:09Z</cp:lastPrinted>
  <dcterms:created xsi:type="dcterms:W3CDTF">2012-10-08T06:52:41Z</dcterms:created>
  <dcterms:modified xsi:type="dcterms:W3CDTF">2016-11-30T09:17:46Z</dcterms:modified>
</cp:coreProperties>
</file>