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102" d="100"/>
          <a:sy n="102" d="100"/>
        </p:scale>
        <p:origin x="7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02.12.2016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699112" y="3429000"/>
            <a:ext cx="3600560" cy="3428999"/>
          </a:xfrm>
        </p:spPr>
        <p:txBody>
          <a:bodyPr>
            <a:normAutofit/>
          </a:bodyPr>
          <a:lstStyle/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Mag. 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Franz GRASSINGER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endParaRPr lang="de-AT" sz="4800" dirty="0">
              <a:ea typeface="Calibri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1"/>
            <a:ext cx="2699112" cy="3428998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50</cp:revision>
  <cp:lastPrinted>2012-10-16T12:32:09Z</cp:lastPrinted>
  <dcterms:created xsi:type="dcterms:W3CDTF">2012-10-08T06:52:41Z</dcterms:created>
  <dcterms:modified xsi:type="dcterms:W3CDTF">2016-12-02T12:31:07Z</dcterms:modified>
</cp:coreProperties>
</file>