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102" d="100"/>
          <a:sy n="102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02.12.2016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411760" y="3429000"/>
            <a:ext cx="3888433" cy="3428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Dr. </a:t>
            </a: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Peter FRÖHLING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436787"/>
            <a:ext cx="2854180" cy="344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2016-12-02T12:31:37Z</dcterms:modified>
</cp:coreProperties>
</file>