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8" r:id="rId2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0" autoAdjust="0"/>
    <p:restoredTop sz="93996" autoAdjust="0"/>
  </p:normalViewPr>
  <p:slideViewPr>
    <p:cSldViewPr>
      <p:cViewPr varScale="1">
        <p:scale>
          <a:sx n="96" d="100"/>
          <a:sy n="96" d="100"/>
        </p:scale>
        <p:origin x="9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7458F-986A-634C-AE96-706E8A43B189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31BC-1F10-274D-9308-07200765D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6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21.06.2017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2017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01180" y="357366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Buffet der 1. Klassen</a:t>
            </a:r>
            <a:endParaRPr lang="de-AT" sz="4400" dirty="0"/>
          </a:p>
          <a:p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38164" y="3717032"/>
            <a:ext cx="143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</a:t>
            </a:r>
          </a:p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30-0007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t="1894" b="1894"/>
          <a:stretch/>
        </p:blipFill>
        <p:spPr>
          <a:xfrm>
            <a:off x="4427984" y="4625933"/>
            <a:ext cx="4538133" cy="20320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/>
          <a:srcRect t="-1313" b="-1313"/>
          <a:stretch/>
        </p:blipFill>
        <p:spPr>
          <a:xfrm>
            <a:off x="165641" y="4583204"/>
            <a:ext cx="4046319" cy="20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Franklin Gothic Book</vt:lpstr>
      <vt:lpstr>GungsuhChe</vt:lpstr>
      <vt:lpstr>Perpetua</vt:lpstr>
      <vt:lpstr>Wingdings 2</vt:lpstr>
      <vt:lpstr>Dactylos</vt:lpstr>
      <vt:lpstr>Culture Day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2017-06-21T05:29:29Z</dcterms:modified>
</cp:coreProperties>
</file>