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3" r:id="rId2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0" autoAdjust="0"/>
    <p:restoredTop sz="93996" autoAdjust="0"/>
  </p:normalViewPr>
  <p:slideViewPr>
    <p:cSldViewPr>
      <p:cViewPr varScale="1">
        <p:scale>
          <a:sx n="96" d="100"/>
          <a:sy n="96" d="100"/>
        </p:scale>
        <p:origin x="9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7458F-986A-634C-AE96-706E8A43B189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31BC-1F10-274D-9308-07200765D5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6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21.06.2017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2017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60190" y="3717032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4400" dirty="0" smtClean="0"/>
              <a:t>Musik und Tänze der AO-Klasse</a:t>
            </a:r>
            <a:endParaRPr lang="de-AT" sz="4400" dirty="0"/>
          </a:p>
          <a:p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150094" y="3692205"/>
            <a:ext cx="125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Raum</a:t>
            </a:r>
          </a:p>
          <a:p>
            <a:r>
              <a:rPr lang="de-DE" dirty="0" smtClean="0">
                <a:latin typeface="Calibri" panose="020F0502020204030204" pitchFamily="34" charset="0"/>
                <a:ea typeface="GungsuhChe" panose="02030609000101010101" pitchFamily="49" charset="-127"/>
              </a:rPr>
              <a:t>30-0009</a:t>
            </a:r>
            <a:endParaRPr lang="de-AT" dirty="0">
              <a:latin typeface="Calibri" panose="020F0502020204030204" pitchFamily="34" charset="0"/>
              <a:ea typeface="GungsuhChe" panose="02030609000101010101" pitchFamily="49" charset="-127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417204"/>
            <a:ext cx="331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Franklin Gothic Book</vt:lpstr>
      <vt:lpstr>GungsuhChe</vt:lpstr>
      <vt:lpstr>Perpetua</vt:lpstr>
      <vt:lpstr>Wingdings 2</vt:lpstr>
      <vt:lpstr>Dactylos</vt:lpstr>
      <vt:lpstr>Culture Day 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2017-06-21T05:29:15Z</dcterms:modified>
</cp:coreProperties>
</file>