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0" r:id="rId2"/>
    <p:sldId id="261" r:id="rId3"/>
    <p:sldId id="266" r:id="rId4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0" autoAdjust="0"/>
    <p:restoredTop sz="93996" autoAdjust="0"/>
  </p:normalViewPr>
  <p:slideViewPr>
    <p:cSldViewPr>
      <p:cViewPr varScale="1">
        <p:scale>
          <a:sx n="96" d="100"/>
          <a:sy n="96" d="100"/>
        </p:scale>
        <p:origin x="9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7458F-986A-634C-AE96-706E8A43B189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31BC-1F10-274D-9308-07200765D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6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21.06.2017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26" Type="http://schemas.openxmlformats.org/officeDocument/2006/relationships/image" Target="../media/image27.jpg"/><Relationship Id="rId3" Type="http://schemas.openxmlformats.org/officeDocument/2006/relationships/image" Target="../media/image4.jpg"/><Relationship Id="rId21" Type="http://schemas.openxmlformats.org/officeDocument/2006/relationships/image" Target="../media/image22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5" Type="http://schemas.openxmlformats.org/officeDocument/2006/relationships/image" Target="../media/image26.jpg"/><Relationship Id="rId2" Type="http://schemas.openxmlformats.org/officeDocument/2006/relationships/image" Target="../media/image3.jpe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24" Type="http://schemas.openxmlformats.org/officeDocument/2006/relationships/image" Target="../media/image25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23" Type="http://schemas.openxmlformats.org/officeDocument/2006/relationships/image" Target="../media/image24.jpg"/><Relationship Id="rId28" Type="http://schemas.openxmlformats.org/officeDocument/2006/relationships/image" Target="../media/image29.jpg"/><Relationship Id="rId10" Type="http://schemas.openxmlformats.org/officeDocument/2006/relationships/image" Target="../media/image11.jpg"/><Relationship Id="rId19" Type="http://schemas.openxmlformats.org/officeDocument/2006/relationships/image" Target="../media/image20.jpe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Relationship Id="rId22" Type="http://schemas.openxmlformats.org/officeDocument/2006/relationships/image" Target="../media/image23.jpg"/><Relationship Id="rId27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496" y="4133843"/>
            <a:ext cx="6912972" cy="218588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endParaRPr lang="de-AT" sz="800" b="1" dirty="0" smtClean="0"/>
          </a:p>
          <a:p>
            <a:pPr>
              <a:spcBef>
                <a:spcPts val="200"/>
              </a:spcBef>
            </a:pPr>
            <a:r>
              <a:rPr lang="de-AT" sz="2800" dirty="0" smtClean="0"/>
              <a:t>Ein Fest für </a:t>
            </a:r>
            <a:r>
              <a:rPr lang="de-AT" sz="2800" dirty="0" err="1" smtClean="0"/>
              <a:t>SchülerInnen</a:t>
            </a:r>
            <a:r>
              <a:rPr lang="de-AT" sz="2800" dirty="0" smtClean="0"/>
              <a:t> und </a:t>
            </a:r>
            <a:r>
              <a:rPr lang="de-AT" sz="2800" dirty="0" err="1" smtClean="0"/>
              <a:t>LehrerInnen</a:t>
            </a:r>
            <a:r>
              <a:rPr lang="de-AT" sz="2800" dirty="0" smtClean="0"/>
              <a:t> der Abteilung für Elektronik und Technische Informatik</a:t>
            </a:r>
          </a:p>
          <a:p>
            <a:pPr>
              <a:spcBef>
                <a:spcPts val="200"/>
              </a:spcBef>
            </a:pPr>
            <a:r>
              <a:rPr lang="de-AT" sz="2800" b="1" dirty="0" smtClean="0"/>
              <a:t>22. 6. 2017</a:t>
            </a:r>
            <a:endParaRPr lang="de-AT" sz="2800" b="1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Culture Day 2017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72" y="3520561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4362314"/>
            <a:ext cx="1080000" cy="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2981503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37" y="3501008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60" y="6092382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5226787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55" y="6088913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08" y="60889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5858096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6" y="350100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76" y="3501008"/>
            <a:ext cx="1044000" cy="69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43" y="6104168"/>
            <a:ext cx="1080000" cy="69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830978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68" y="3591252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82" y="6083119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1147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28" y="3502397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1559418"/>
            <a:ext cx="1080000" cy="618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4775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04" y="1544509"/>
            <a:ext cx="1080000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84" y="150238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40" y="2337095"/>
            <a:ext cx="1080000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" y="805879"/>
            <a:ext cx="1080000" cy="67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5496787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" y="469286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868790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60714"/>
            <a:ext cx="1080000" cy="718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58899" y="2307860"/>
            <a:ext cx="8229600" cy="761100"/>
          </a:xfrm>
        </p:spPr>
        <p:txBody>
          <a:bodyPr/>
          <a:lstStyle/>
          <a:p>
            <a:r>
              <a:rPr lang="de-DE" dirty="0" smtClean="0"/>
              <a:t>Aktivitäten und Zeiten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63168"/>
              </p:ext>
            </p:extLst>
          </p:nvPr>
        </p:nvGraphicFramePr>
        <p:xfrm>
          <a:off x="-36512" y="3573017"/>
          <a:ext cx="9178224" cy="32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4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Aktivität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Raum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Zeit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Treffpunkt</a:t>
                      </a:r>
                      <a:r>
                        <a:rPr lang="de-DE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und -zeit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BetreuerIn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8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Volleyballturnier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Turnsaal 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8:00 </a:t>
                      </a:r>
                      <a:r>
                        <a:rPr lang="mr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ca. 12:00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8:00 im EG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Kumersberger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Kauderer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32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Wandmalerei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Aufenthaltsraum</a:t>
                      </a:r>
                    </a:p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30-0110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8:00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ca. 12:00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kumimoji="0" lang="de-DE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8:30 im Aufenthaltsraum</a:t>
                      </a:r>
                      <a:endParaRPr kumimoji="0" lang="de-DE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2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 - </a:t>
                      </a:r>
                      <a:r>
                        <a:rPr lang="de-DE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Diversity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Filmsaal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9:00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ca. 10:30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 vor Filmsaal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</a:p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Niedrist</a:t>
                      </a:r>
                      <a:endParaRPr lang="de-D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2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Musik und Tänze der AO-Klasse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30-0009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9:30  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it-IT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10:15</a:t>
                      </a:r>
                    </a:p>
                    <a:p>
                      <a:pPr algn="l" fontAlgn="b"/>
                      <a:r>
                        <a:rPr lang="it-IT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10:30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it-IT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11:15</a:t>
                      </a: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9:30, 10:30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Marchi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Buffet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9:00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mr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11:30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8:30</a:t>
                      </a:r>
                      <a:r>
                        <a:rPr lang="de-D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 Buffetraum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Prof. </a:t>
                      </a:r>
                      <a:r>
                        <a:rPr lang="de-DE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Bünger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6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58899" y="2307860"/>
            <a:ext cx="8229600" cy="761100"/>
          </a:xfrm>
        </p:spPr>
        <p:txBody>
          <a:bodyPr/>
          <a:lstStyle/>
          <a:p>
            <a:r>
              <a:rPr lang="de-DE" dirty="0" smtClean="0"/>
              <a:t>Aktivitäten und Zeiten</a:t>
            </a:r>
            <a:endParaRPr lang="de-DE" dirty="0"/>
          </a:p>
        </p:txBody>
      </p:sp>
      <p:sp>
        <p:nvSpPr>
          <p:cNvPr id="5" name="Untertitel 1"/>
          <p:cNvSpPr>
            <a:spLocks noGrp="1"/>
          </p:cNvSpPr>
          <p:nvPr>
            <p:ph type="subTitle" idx="1"/>
          </p:nvPr>
        </p:nvSpPr>
        <p:spPr>
          <a:xfrm>
            <a:off x="960190" y="3717032"/>
            <a:ext cx="7344816" cy="2664296"/>
          </a:xfrm>
        </p:spPr>
        <p:txBody>
          <a:bodyPr>
            <a:normAutofit fontScale="92500"/>
          </a:bodyPr>
          <a:lstStyle/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400" dirty="0" smtClean="0"/>
              <a:t>Teilnahme </a:t>
            </a:r>
            <a:r>
              <a:rPr lang="de-AT" sz="2400" dirty="0"/>
              <a:t>l</a:t>
            </a:r>
            <a:r>
              <a:rPr lang="de-AT" sz="2400" dirty="0" smtClean="0"/>
              <a:t>aut Voranmeldung</a:t>
            </a:r>
          </a:p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400" dirty="0" err="1" smtClean="0"/>
              <a:t>SchülerInnen</a:t>
            </a:r>
            <a:r>
              <a:rPr lang="de-AT" sz="2400" dirty="0" smtClean="0"/>
              <a:t>, die sich für nichts angemeldet haben: </a:t>
            </a:r>
          </a:p>
          <a:p>
            <a:pPr marL="800100" lvl="1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000" dirty="0" smtClean="0">
                <a:latin typeface="Calibri" charset="0"/>
                <a:ea typeface="Calibri" charset="0"/>
                <a:cs typeface="Calibri" charset="0"/>
              </a:rPr>
              <a:t>ab 8:30 Volleyball zusehen </a:t>
            </a:r>
          </a:p>
          <a:p>
            <a:pPr marL="800100" lvl="1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000" dirty="0" smtClean="0">
                <a:latin typeface="Calibri" charset="0"/>
                <a:ea typeface="Calibri" charset="0"/>
                <a:cs typeface="Calibri" charset="0"/>
              </a:rPr>
              <a:t>ab 9:30 Besuch der Musik- und Tanzvorführungen</a:t>
            </a:r>
          </a:p>
          <a:p>
            <a:pPr marL="342900" indent="-342900" algn="l">
              <a:spcBef>
                <a:spcPts val="200"/>
              </a:spcBef>
              <a:buFont typeface="Arial" charset="0"/>
              <a:buChar char="•"/>
            </a:pPr>
            <a:r>
              <a:rPr lang="de-AT" sz="2400" dirty="0" smtClean="0"/>
              <a:t>Für </a:t>
            </a:r>
            <a:r>
              <a:rPr lang="de-AT" sz="2400" u="sng" dirty="0" smtClean="0"/>
              <a:t>alle</a:t>
            </a:r>
            <a:r>
              <a:rPr lang="de-AT" sz="2400" dirty="0" smtClean="0"/>
              <a:t> (</a:t>
            </a:r>
            <a:r>
              <a:rPr lang="de-AT" sz="2400" dirty="0" err="1" smtClean="0"/>
              <a:t>SchülerInnen</a:t>
            </a:r>
            <a:r>
              <a:rPr lang="de-AT" sz="2400" dirty="0" smtClean="0"/>
              <a:t> und Lehrerinnen) ist jederzeit zwischendurch der Besuch des Volleyballturniers, der Musik- und Tanzvorführungen oder des Buffets möglich</a:t>
            </a:r>
            <a:endParaRPr lang="de-AT" sz="2400" dirty="0"/>
          </a:p>
          <a:p>
            <a:pPr>
              <a:spcBef>
                <a:spcPts val="200"/>
              </a:spcBef>
            </a:pPr>
            <a:endParaRPr lang="de-AT" sz="2000" dirty="0" smtClean="0"/>
          </a:p>
          <a:p>
            <a:pPr>
              <a:spcBef>
                <a:spcPts val="200"/>
              </a:spcBef>
            </a:pPr>
            <a:endParaRPr lang="de-AT" sz="4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45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159</Words>
  <Application>Microsoft Office PowerPoint</Application>
  <PresentationFormat>Bildschirmpräsentation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Franklin Gothic Book</vt:lpstr>
      <vt:lpstr>Mangal</vt:lpstr>
      <vt:lpstr>Perpetua</vt:lpstr>
      <vt:lpstr>Wingdings 2</vt:lpstr>
      <vt:lpstr>Dactylos</vt:lpstr>
      <vt:lpstr>Culture Day 2017</vt:lpstr>
      <vt:lpstr>Aktivitäten und Zeiten</vt:lpstr>
      <vt:lpstr>Aktivitäten und Zeiten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47</cp:revision>
  <cp:lastPrinted>2012-10-16T12:32:09Z</cp:lastPrinted>
  <dcterms:created xsi:type="dcterms:W3CDTF">2012-10-08T06:52:41Z</dcterms:created>
  <dcterms:modified xsi:type="dcterms:W3CDTF">2017-06-21T05:35:58Z</dcterms:modified>
</cp:coreProperties>
</file>