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987824" y="3861048"/>
            <a:ext cx="5616624" cy="2448272"/>
          </a:xfrm>
        </p:spPr>
        <p:txBody>
          <a:bodyPr>
            <a:normAutofit fontScale="55000" lnSpcReduction="20000"/>
          </a:bodyPr>
          <a:lstStyle/>
          <a:p>
            <a:r>
              <a:rPr lang="de-AT" sz="7500" b="1" dirty="0" smtClean="0"/>
              <a:t>Speisen und Getränke</a:t>
            </a:r>
          </a:p>
          <a:p>
            <a:endParaRPr lang="de-AT" sz="7500" b="1" dirty="0"/>
          </a:p>
          <a:p>
            <a:r>
              <a:rPr lang="de-AT" sz="7500" b="1" dirty="0" smtClean="0"/>
              <a:t>Es erwarten Sie kulinarische Schmankerl!</a:t>
            </a:r>
          </a:p>
          <a:p>
            <a:endParaRPr lang="de-AT" sz="9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  <p:pic>
        <p:nvPicPr>
          <p:cNvPr id="4" name="Picture 2" descr="https://encrypted-tbn1.gstatic.com/images?q=tbn:ANd9GcS7kjM68Xt17l-mirz7cwbdKFg1QpTrD3On7iwgaeVblemQuU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4" y="342480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4" y="5111750"/>
            <a:ext cx="2619375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699792" y="4005748"/>
            <a:ext cx="6192688" cy="288032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AT" dirty="0" smtClean="0"/>
              <a:t>Schüler und Schülerinnen der Klasse </a:t>
            </a:r>
            <a:r>
              <a:rPr lang="de-AT" dirty="0" smtClean="0"/>
              <a:t>1AHEL </a:t>
            </a:r>
            <a:r>
              <a:rPr lang="de-AT" dirty="0" smtClean="0"/>
              <a:t>haben ein Buffet für Sie gestaltet.</a:t>
            </a:r>
          </a:p>
          <a:p>
            <a:pPr>
              <a:spcAft>
                <a:spcPts val="1200"/>
              </a:spcAft>
            </a:pPr>
            <a:r>
              <a:rPr lang="de-AT" b="1" dirty="0" smtClean="0"/>
              <a:t>Guten Appetit!</a:t>
            </a:r>
            <a:endParaRPr lang="de-AT" b="1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  <p:pic>
        <p:nvPicPr>
          <p:cNvPr id="1026" name="Picture 2" descr="https://encrypted-tbn1.gstatic.com/images?q=tbn:ANd9GcS7kjM68Xt17l-mirz7cwbdKFg1QpTrD3On7iwgaeVblemQuU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4" y="342480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4" y="5111750"/>
            <a:ext cx="2619375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27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Perpetua</vt:lpstr>
      <vt:lpstr>Wingdings 2</vt:lpstr>
      <vt:lpstr>Dactylos</vt:lpstr>
      <vt:lpstr>Buffet</vt:lpstr>
      <vt:lpstr>Buffet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GOLDSTEINER Maria</cp:lastModifiedBy>
  <cp:revision>33</cp:revision>
  <cp:lastPrinted>2012-10-16T12:32:09Z</cp:lastPrinted>
  <dcterms:created xsi:type="dcterms:W3CDTF">2012-10-08T06:52:41Z</dcterms:created>
  <dcterms:modified xsi:type="dcterms:W3CDTF">2018-11-05T12:44:28Z</dcterms:modified>
</cp:coreProperties>
</file>