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5" r:id="rId3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1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344816" cy="252028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Herzlich willkommen </a:t>
            </a:r>
          </a:p>
          <a:p>
            <a:endParaRPr lang="de-AT" sz="2800" b="1" dirty="0"/>
          </a:p>
          <a:p>
            <a:r>
              <a:rPr lang="de-AT" sz="4400" dirty="0" smtClean="0"/>
              <a:t>an der Abteilung Elektronik und Technische Informatik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Tag der offenen Tür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34290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>
                <a:latin typeface="Arial" charset="0"/>
              </a:rPr>
              <a:t>Alle Ausstellungen hier im Erdgeschoß (und in der Werkstätte):</a:t>
            </a:r>
            <a:endParaRPr lang="de-DE" sz="2200" dirty="0">
              <a:latin typeface="Arial" charset="0"/>
            </a:endParaRPr>
          </a:p>
        </p:txBody>
      </p:sp>
      <p:sp>
        <p:nvSpPr>
          <p:cNvPr id="15" name="Pfeil nach links 14"/>
          <p:cNvSpPr/>
          <p:nvPr/>
        </p:nvSpPr>
        <p:spPr>
          <a:xfrm flipH="1" flipV="1">
            <a:off x="1144256" y="4921286"/>
            <a:ext cx="4141656" cy="265434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 rot="10800000" flipV="1">
            <a:off x="4404451" y="5684225"/>
            <a:ext cx="77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Stiegen-haus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 flipH="1" flipV="1">
            <a:off x="7619007" y="4641232"/>
            <a:ext cx="219251" cy="296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0800000" flipH="1" flipV="1">
            <a:off x="458899" y="4725144"/>
            <a:ext cx="717770" cy="77101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ysClr val="windowText" lastClr="000000"/>
                </a:solidFill>
              </a:rPr>
              <a:t>Start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Legende mit Pfeil nach oben 30"/>
          <p:cNvSpPr/>
          <p:nvPr/>
        </p:nvSpPr>
        <p:spPr>
          <a:xfrm rot="16200000" flipH="1" flipV="1">
            <a:off x="-348075" y="4534993"/>
            <a:ext cx="1349268" cy="509102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3450343" y="5135737"/>
            <a:ext cx="0" cy="33827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 nach links 40"/>
          <p:cNvSpPr/>
          <p:nvPr/>
        </p:nvSpPr>
        <p:spPr>
          <a:xfrm flipH="1" flipV="1">
            <a:off x="5352617" y="4937857"/>
            <a:ext cx="3695086" cy="220711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/>
          <p:cNvCxnSpPr>
            <a:stCxn id="30" idx="0"/>
          </p:cNvCxnSpPr>
          <p:nvPr/>
        </p:nvCxnSpPr>
        <p:spPr>
          <a:xfrm flipH="1">
            <a:off x="2669472" y="4685639"/>
            <a:ext cx="2107812" cy="876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1488574" y="4686515"/>
            <a:ext cx="1306085" cy="0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1056645" y="4687390"/>
            <a:ext cx="477748" cy="343704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93498" y="4789545"/>
            <a:ext cx="131297" cy="173804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8424410" y="5090532"/>
            <a:ext cx="0" cy="33827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7060496" y="5107843"/>
            <a:ext cx="0" cy="33827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5696582" y="5107843"/>
            <a:ext cx="0" cy="33827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>
            <a:off x="2233188" y="5116505"/>
            <a:ext cx="0" cy="33827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3145006" y="4039307"/>
            <a:ext cx="3264557" cy="646332"/>
            <a:chOff x="3145006" y="4039307"/>
            <a:chExt cx="2619406" cy="646332"/>
          </a:xfrm>
        </p:grpSpPr>
        <p:sp>
          <p:nvSpPr>
            <p:cNvPr id="30" name="Legende mit Pfeil nach oben 29"/>
            <p:cNvSpPr/>
            <p:nvPr/>
          </p:nvSpPr>
          <p:spPr>
            <a:xfrm flipH="1" flipV="1">
              <a:off x="3145006" y="4052359"/>
              <a:ext cx="2619405" cy="633280"/>
            </a:xfrm>
            <a:prstGeom prst="upArrowCallout">
              <a:avLst/>
            </a:prstGeom>
            <a:solidFill>
              <a:srgbClr val="99CC00">
                <a:alpha val="50000"/>
              </a:srgbClr>
            </a:solidFill>
            <a:ln>
              <a:solidFill>
                <a:srgbClr val="99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3145007" y="4039307"/>
              <a:ext cx="26194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600" dirty="0"/>
                <a:t>Zugang vom Innenhof </a:t>
              </a:r>
              <a:r>
                <a:rPr lang="de-DE" sz="1600" dirty="0" smtClean="0"/>
                <a:t>/  Werkstätte</a:t>
              </a:r>
              <a:endParaRPr lang="de-DE" sz="1600" dirty="0"/>
            </a:p>
          </p:txBody>
        </p:sp>
      </p:grpSp>
      <p:sp>
        <p:nvSpPr>
          <p:cNvPr id="18" name="Rechteck 17"/>
          <p:cNvSpPr/>
          <p:nvPr/>
        </p:nvSpPr>
        <p:spPr>
          <a:xfrm rot="16200000">
            <a:off x="-480780" y="4620267"/>
            <a:ext cx="14212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/>
              <a:t>Zugang vom HG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97620" y="5489937"/>
            <a:ext cx="121966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charset="0"/>
              </a:rPr>
              <a:t>Raum 30 0009</a:t>
            </a:r>
          </a:p>
          <a:p>
            <a:endParaRPr lang="de-DE" sz="1200" dirty="0">
              <a:latin typeface="Arial" charset="0"/>
            </a:endParaRPr>
          </a:p>
          <a:p>
            <a:r>
              <a:rPr lang="de-DE" sz="1400" dirty="0">
                <a:latin typeface="Arial" charset="0"/>
              </a:rPr>
              <a:t>Begrüßung,</a:t>
            </a:r>
          </a:p>
          <a:p>
            <a:r>
              <a:rPr lang="de-DE" sz="1400" dirty="0">
                <a:latin typeface="Arial" charset="0"/>
              </a:rPr>
              <a:t>Beratung,</a:t>
            </a:r>
          </a:p>
          <a:p>
            <a:r>
              <a:rPr lang="de-DE" sz="1400" dirty="0" smtClean="0">
                <a:latin typeface="Arial" charset="0"/>
              </a:rPr>
              <a:t>Führungen</a:t>
            </a:r>
          </a:p>
          <a:p>
            <a:endParaRPr lang="de-DE" sz="1400" dirty="0">
              <a:latin typeface="Arial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20714" y="5489356"/>
            <a:ext cx="121966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charset="0"/>
              </a:rPr>
              <a:t>Raum 30 </a:t>
            </a:r>
            <a:r>
              <a:rPr lang="de-DE" sz="1200" dirty="0" smtClean="0">
                <a:latin typeface="Arial" charset="0"/>
              </a:rPr>
              <a:t>0008</a:t>
            </a:r>
            <a:endParaRPr lang="de-DE" sz="1200" dirty="0">
              <a:latin typeface="Arial" charset="0"/>
            </a:endParaRPr>
          </a:p>
          <a:p>
            <a:endParaRPr lang="de-DE" sz="1200" dirty="0">
              <a:latin typeface="Arial" charset="0"/>
            </a:endParaRPr>
          </a:p>
          <a:p>
            <a:r>
              <a:rPr lang="de-DE" sz="1400" dirty="0">
                <a:latin typeface="Arial" charset="0"/>
              </a:rPr>
              <a:t>Elektronik-</a:t>
            </a:r>
          </a:p>
          <a:p>
            <a:r>
              <a:rPr lang="de-DE" sz="1400" dirty="0" smtClean="0">
                <a:latin typeface="Arial" charset="0"/>
              </a:rPr>
              <a:t>Praxis</a:t>
            </a:r>
          </a:p>
          <a:p>
            <a:endParaRPr lang="de-DE" sz="1400" dirty="0">
              <a:latin typeface="Arial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48280" y="5489356"/>
            <a:ext cx="121966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charset="0"/>
              </a:rPr>
              <a:t>Raum 30 </a:t>
            </a:r>
            <a:r>
              <a:rPr lang="de-DE" sz="1200" dirty="0" smtClean="0">
                <a:latin typeface="Arial" charset="0"/>
              </a:rPr>
              <a:t>0007</a:t>
            </a:r>
            <a:endParaRPr lang="de-DE" sz="1200" dirty="0">
              <a:latin typeface="Arial" charset="0"/>
            </a:endParaRPr>
          </a:p>
          <a:p>
            <a:endParaRPr lang="de-DE" sz="1200" dirty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Buffet</a:t>
            </a:r>
          </a:p>
          <a:p>
            <a:endParaRPr lang="de-DE" sz="1400" dirty="0">
              <a:latin typeface="Arial" charset="0"/>
            </a:endParaRPr>
          </a:p>
          <a:p>
            <a:endParaRPr lang="de-DE" sz="1400" dirty="0">
              <a:latin typeface="Arial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059767" y="5489356"/>
            <a:ext cx="34468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sz="1200" dirty="0" smtClean="0">
              <a:latin typeface="Arial" charset="0"/>
            </a:endParaRPr>
          </a:p>
          <a:p>
            <a:endParaRPr lang="de-DE" sz="1200" dirty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W</a:t>
            </a:r>
          </a:p>
          <a:p>
            <a:r>
              <a:rPr lang="de-DE" sz="1400" dirty="0" smtClean="0">
                <a:latin typeface="Arial" charset="0"/>
              </a:rPr>
              <a:t>C</a:t>
            </a:r>
          </a:p>
          <a:p>
            <a:endParaRPr lang="de-DE" sz="1400" dirty="0"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224544" y="5489356"/>
            <a:ext cx="121966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charset="0"/>
              </a:rPr>
              <a:t>Raum 30 </a:t>
            </a:r>
            <a:r>
              <a:rPr lang="de-DE" sz="1200" dirty="0" smtClean="0">
                <a:latin typeface="Arial" charset="0"/>
              </a:rPr>
              <a:t>0004</a:t>
            </a:r>
            <a:endParaRPr lang="de-DE" sz="1200" dirty="0">
              <a:latin typeface="Arial" charset="0"/>
            </a:endParaRPr>
          </a:p>
          <a:p>
            <a:endParaRPr lang="de-DE" sz="1200" dirty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Fach-spezifischer Unterricht</a:t>
            </a:r>
            <a:endParaRPr lang="de-DE" sz="1400" dirty="0">
              <a:latin typeface="Arial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48680" y="5489356"/>
            <a:ext cx="121966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charset="0"/>
              </a:rPr>
              <a:t>Raum 30 </a:t>
            </a:r>
            <a:r>
              <a:rPr lang="de-DE" sz="1200" dirty="0" smtClean="0">
                <a:latin typeface="Arial" charset="0"/>
              </a:rPr>
              <a:t>0003</a:t>
            </a:r>
            <a:endParaRPr lang="de-DE" sz="1200" dirty="0">
              <a:latin typeface="Arial" charset="0"/>
            </a:endParaRPr>
          </a:p>
          <a:p>
            <a:endParaRPr lang="de-DE" sz="1200" dirty="0">
              <a:latin typeface="Arial" charset="0"/>
            </a:endParaRPr>
          </a:p>
          <a:p>
            <a:r>
              <a:rPr lang="de-DE" sz="1400" dirty="0">
                <a:latin typeface="Arial" charset="0"/>
              </a:rPr>
              <a:t>Allgemein-</a:t>
            </a:r>
            <a:br>
              <a:rPr lang="de-DE" sz="1400" dirty="0">
                <a:latin typeface="Arial" charset="0"/>
              </a:rPr>
            </a:br>
            <a:r>
              <a:rPr lang="de-DE" sz="1400" dirty="0" err="1">
                <a:latin typeface="Arial" charset="0"/>
              </a:rPr>
              <a:t>bildung</a:t>
            </a:r>
            <a:endParaRPr lang="de-DE" sz="1400" dirty="0">
              <a:latin typeface="Arial" charset="0"/>
            </a:endParaRPr>
          </a:p>
          <a:p>
            <a:endParaRPr lang="de-DE" sz="1400" dirty="0">
              <a:latin typeface="Arial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7672816" y="5489937"/>
            <a:ext cx="121966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charset="0"/>
              </a:rPr>
              <a:t>Raum 30 </a:t>
            </a:r>
            <a:r>
              <a:rPr lang="de-DE" sz="1200" dirty="0" smtClean="0">
                <a:latin typeface="Arial" charset="0"/>
              </a:rPr>
              <a:t>0002</a:t>
            </a:r>
            <a:endParaRPr lang="de-DE" sz="1200" dirty="0">
              <a:latin typeface="Arial" charset="0"/>
            </a:endParaRPr>
          </a:p>
          <a:p>
            <a:endParaRPr lang="de-DE" sz="1200" dirty="0">
              <a:latin typeface="Arial" charset="0"/>
            </a:endParaRPr>
          </a:p>
          <a:p>
            <a:r>
              <a:rPr lang="de-DE" sz="1400" smtClean="0">
                <a:latin typeface="Arial" charset="0"/>
              </a:rPr>
              <a:t>aktuelle</a:t>
            </a:r>
            <a:endParaRPr lang="de-DE" sz="1400" dirty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Diplom-arbeiten</a:t>
            </a:r>
            <a:endParaRPr lang="de-DE" sz="1400" dirty="0">
              <a:latin typeface="Arial" charset="0"/>
            </a:endParaRPr>
          </a:p>
          <a:p>
            <a:endParaRPr lang="de-DE" sz="1400" dirty="0">
              <a:latin typeface="Arial" charset="0"/>
            </a:endParaRPr>
          </a:p>
        </p:txBody>
      </p:sp>
      <p:sp>
        <p:nvSpPr>
          <p:cNvPr id="21" name="Multiplizieren 20"/>
          <p:cNvSpPr/>
          <p:nvPr/>
        </p:nvSpPr>
        <p:spPr>
          <a:xfrm>
            <a:off x="4152309" y="4641232"/>
            <a:ext cx="707723" cy="428113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F00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690980" y="4658991"/>
            <a:ext cx="184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Standort</a:t>
            </a:r>
            <a:endParaRPr lang="de-AT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73</Words>
  <Application>Microsoft Office PowerPoint</Application>
  <PresentationFormat>Bildschirmpräsentation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Perpetua</vt:lpstr>
      <vt:lpstr>Wingdings 2</vt:lpstr>
      <vt:lpstr>Dactylos</vt:lpstr>
      <vt:lpstr>Tag der offenen Tür</vt:lpstr>
      <vt:lpstr>Tag der offenen Tür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43</cp:revision>
  <cp:lastPrinted>2015-11-09T15:00:31Z</cp:lastPrinted>
  <dcterms:created xsi:type="dcterms:W3CDTF">2012-10-08T06:52:41Z</dcterms:created>
  <dcterms:modified xsi:type="dcterms:W3CDTF">2017-11-23T14:29:06Z</dcterms:modified>
</cp:coreProperties>
</file>