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547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90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313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15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78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780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608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8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2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99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A0F8-6EDE-4589-8B04-B950051E458A}" type="datetimeFigureOut">
              <a:rPr lang="de-AT" smtClean="0"/>
              <a:t>17.06.2019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434F-DBA4-4A43-AAD6-7A995F80D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1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63485" y="2559347"/>
            <a:ext cx="7407996" cy="3292812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endParaRPr lang="de-AT" sz="800" b="1" dirty="0"/>
          </a:p>
          <a:p>
            <a:pPr>
              <a:spcBef>
                <a:spcPts val="200"/>
              </a:spcBef>
            </a:pPr>
            <a:r>
              <a:rPr lang="de-AT" sz="2800" dirty="0"/>
              <a:t>Ein Fest </a:t>
            </a:r>
            <a:r>
              <a:rPr lang="de-AT" sz="2800"/>
              <a:t>für </a:t>
            </a:r>
            <a:r>
              <a:rPr lang="de-AT" sz="2800" smtClean="0"/>
              <a:t>Schüler*innen </a:t>
            </a:r>
            <a:r>
              <a:rPr lang="de-AT" sz="2800"/>
              <a:t>und </a:t>
            </a:r>
            <a:r>
              <a:rPr lang="de-AT" sz="2800" smtClean="0"/>
              <a:t>Lehrer*innen </a:t>
            </a:r>
            <a:r>
              <a:rPr lang="de-AT" sz="2800" dirty="0"/>
              <a:t>der Abteilung für Elektronik und Technische </a:t>
            </a:r>
            <a:r>
              <a:rPr lang="de-AT" sz="2800" dirty="0" smtClean="0"/>
              <a:t>Informatik</a:t>
            </a:r>
          </a:p>
          <a:p>
            <a:pPr>
              <a:spcBef>
                <a:spcPts val="200"/>
              </a:spcBef>
            </a:pPr>
            <a:endParaRPr lang="de-AT" sz="2800" dirty="0" smtClean="0"/>
          </a:p>
          <a:p>
            <a:pPr>
              <a:spcBef>
                <a:spcPts val="200"/>
              </a:spcBef>
            </a:pPr>
            <a:r>
              <a:rPr lang="de-AT" sz="2800" dirty="0" smtClean="0"/>
              <a:t>Im Rahmen der 100-Jahr-Feier der HTL-Mödling</a:t>
            </a:r>
            <a:endParaRPr lang="de-AT" sz="2800" dirty="0"/>
          </a:p>
          <a:p>
            <a:pPr>
              <a:spcBef>
                <a:spcPts val="200"/>
              </a:spcBef>
            </a:pPr>
            <a:endParaRPr lang="de-AT" sz="2800" dirty="0"/>
          </a:p>
          <a:p>
            <a:pPr>
              <a:spcBef>
                <a:spcPts val="200"/>
              </a:spcBef>
            </a:pPr>
            <a:r>
              <a:rPr lang="de-AT" sz="2800" b="1" dirty="0"/>
              <a:t>14. 6. 2019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8821"/>
          </a:xfrm>
        </p:spPr>
        <p:txBody>
          <a:bodyPr/>
          <a:lstStyle/>
          <a:p>
            <a:r>
              <a:rPr lang="de-AT" b="1" dirty="0" smtClean="0"/>
              <a:t>Culture Day 2019</a:t>
            </a:r>
            <a:endParaRPr lang="de-AT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177373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13" y="177373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84" y="3955280"/>
            <a:ext cx="1080000" cy="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84" y="2376566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97" y="177968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19" y="5918951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962" y="4923501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226" y="591895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19" y="5918949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688" y="5654323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97" y="186037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71" y="178250"/>
            <a:ext cx="1044000" cy="69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72" y="5894144"/>
            <a:ext cx="1080000" cy="6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79" y="170014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440" y="3060126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12" y="591894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3" y="164240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70" y="18603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97" y="5918948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" y="1893091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43" y="882152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345" y="20664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440" y="1689094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5" y="1036869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2" y="559337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2" y="4726709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" y="377024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2" y="2831669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17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8000">
        <p159:morph option="byObject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Culture Day 2019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Day 2019</dc:title>
  <dc:creator>CZAKER Christian</dc:creator>
  <cp:lastModifiedBy>CZAKER Christian</cp:lastModifiedBy>
  <cp:revision>1</cp:revision>
  <dcterms:created xsi:type="dcterms:W3CDTF">2019-06-17T11:40:59Z</dcterms:created>
  <dcterms:modified xsi:type="dcterms:W3CDTF">2019-06-17T11:41:15Z</dcterms:modified>
</cp:coreProperties>
</file>