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1BHEL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72293"/>
              </p:ext>
            </p:extLst>
          </p:nvPr>
        </p:nvGraphicFramePr>
        <p:xfrm>
          <a:off x="251968" y="2084832"/>
          <a:ext cx="3825761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8294"/>
                <a:gridCol w="1685799"/>
                <a:gridCol w="1281668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smtClean="0">
                          <a:effectLst/>
                        </a:rPr>
                        <a:t>Adam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Yannic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Baucek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Julian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Baumhackl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Elias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Darweish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Ahmed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 smtClean="0">
                          <a:effectLst/>
                        </a:rPr>
                        <a:t>Davidiovic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David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Dettela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Lukas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Esho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Rafi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Haller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Marcell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He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Kevin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Hödl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Moritz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Hofmann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Christopher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Hrgic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Leonardo 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54174"/>
              </p:ext>
            </p:extLst>
          </p:nvPr>
        </p:nvGraphicFramePr>
        <p:xfrm>
          <a:off x="4300150" y="2077258"/>
          <a:ext cx="3608173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7331"/>
                <a:gridCol w="1228042"/>
                <a:gridCol w="1502800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Imsirovic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Edis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Jassey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Marcel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Kahl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Riccardo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Koller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Paul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Kriegl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Jakob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 smtClean="0">
                          <a:effectLst/>
                        </a:rPr>
                        <a:t>Lu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Jackie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Markovic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Mateo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Metaj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Engjell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Osmanaj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Genc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smtClean="0">
                          <a:effectLst/>
                        </a:rPr>
                        <a:t>Paul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Marcel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Pecl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Alexander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Pichler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Hossein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8817"/>
              </p:ext>
            </p:extLst>
          </p:nvPr>
        </p:nvGraphicFramePr>
        <p:xfrm>
          <a:off x="8093677" y="2094068"/>
          <a:ext cx="4000786" cy="3771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3444"/>
                <a:gridCol w="1379652"/>
                <a:gridCol w="1767690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 smtClean="0">
                          <a:effectLst/>
                        </a:rPr>
                        <a:t>Poetsch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Robert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Ponak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Matthias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smtClean="0">
                          <a:effectLst/>
                        </a:rPr>
                        <a:t>Poppe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Maximilian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Rustemi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Marco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 smtClean="0">
                          <a:effectLst/>
                        </a:rPr>
                        <a:t>Ruthofer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Jeremia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20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Sattler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Raphael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Schalk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Andreas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Sharma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Sarvagya Swami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Tiftik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Abdurragip</a:t>
                      </a:r>
                      <a:r>
                        <a:rPr lang="de-DE" sz="2000" u="none" strike="noStrike" dirty="0">
                          <a:effectLst/>
                        </a:rPr>
                        <a:t> </a:t>
                      </a:r>
                      <a:r>
                        <a:rPr lang="de-DE" sz="2000" u="none" strike="noStrike" dirty="0" err="1">
                          <a:effectLst/>
                        </a:rPr>
                        <a:t>Kaan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Ugurhan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Engin Taner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Urbanek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Moriz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1BHEL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16</cp:revision>
  <dcterms:created xsi:type="dcterms:W3CDTF">2013-08-28T12:00:36Z</dcterms:created>
  <dcterms:modified xsi:type="dcterms:W3CDTF">2014-09-02T10:55:09Z</dcterms:modified>
</cp:coreProperties>
</file>