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/>
          </a:bodyPr>
          <a:lstStyle/>
          <a:p>
            <a:r>
              <a:rPr lang="de-AT" sz="11400" dirty="0" smtClean="0"/>
              <a:t>2AFEL</a:t>
            </a:r>
            <a:endParaRPr lang="de-AT" sz="1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33851"/>
              </p:ext>
            </p:extLst>
          </p:nvPr>
        </p:nvGraphicFramePr>
        <p:xfrm>
          <a:off x="1102822" y="2676324"/>
          <a:ext cx="4612639" cy="34575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4827"/>
                <a:gridCol w="1853583"/>
                <a:gridCol w="1724229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Zuname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ACIKEL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Kadir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ANBAR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Amro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ARIFI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Almen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4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AWAN 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Malik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COLAKOVIC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Nihad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6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DERINYOL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Salih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GÖKCE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Bekir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GRASCHER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Wendelin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GÜLER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Ahmet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10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HOLZINGER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Stefan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03727"/>
              </p:ext>
            </p:extLst>
          </p:nvPr>
        </p:nvGraphicFramePr>
        <p:xfrm>
          <a:off x="6593840" y="2680942"/>
          <a:ext cx="4612639" cy="34575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4827"/>
                <a:gridCol w="1886036"/>
                <a:gridCol w="1691776"/>
              </a:tblGrid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Zuname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JAKIMOVSKI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Kristian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12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KAYA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Burak Can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MOHAMED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Samy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14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MOLITOR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Philipp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NUMANOVIC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Ermin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16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SCHEUMBAUER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Florian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STRNAD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Thomas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STROHMER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Michael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>
                          <a:effectLst/>
                        </a:rPr>
                        <a:t>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VEZI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Muhammed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u="none" strike="noStrike" dirty="0">
                          <a:effectLst/>
                        </a:rPr>
                        <a:t>20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WINTER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Stefan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67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2AFEL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18</cp:revision>
  <dcterms:created xsi:type="dcterms:W3CDTF">2013-08-28T12:00:36Z</dcterms:created>
  <dcterms:modified xsi:type="dcterms:W3CDTF">2014-09-02T10:54:00Z</dcterms:modified>
</cp:coreProperties>
</file>