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17.11.2014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489188" y="3429000"/>
            <a:ext cx="5708879" cy="3428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MMag</a:t>
            </a:r>
            <a:r>
              <a:rPr lang="de-AT" sz="4800" dirty="0">
                <a:ea typeface="Calibri" pitchFamily="34" charset="0"/>
              </a:rPr>
              <a:t>. DI </a:t>
            </a:r>
            <a:r>
              <a:rPr lang="de-AT" sz="4800" dirty="0" err="1">
                <a:ea typeface="Calibri" pitchFamily="34" charset="0"/>
              </a:rPr>
              <a:t>DDr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Evelyn </a:t>
            </a:r>
            <a:r>
              <a:rPr lang="de-AT" sz="4800" dirty="0" err="1" smtClean="0">
                <a:ea typeface="Calibri" pitchFamily="34" charset="0"/>
              </a:rPr>
              <a:t>Fütty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 smtClean="0">
                <a:ea typeface="Calibri" pitchFamily="34" charset="0"/>
              </a:rPr>
              <a:t>Georg </a:t>
            </a:r>
            <a:r>
              <a:rPr lang="de-AT" sz="4800" dirty="0">
                <a:ea typeface="Calibri" pitchFamily="34" charset="0"/>
              </a:rPr>
              <a:t>Krall</a:t>
            </a: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489189" cy="22384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67" y="3944326"/>
            <a:ext cx="1945933" cy="2924943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40</cp:revision>
  <cp:lastPrinted>2012-10-16T12:32:09Z</cp:lastPrinted>
  <dcterms:created xsi:type="dcterms:W3CDTF">2012-10-08T06:52:41Z</dcterms:created>
  <dcterms:modified xsi:type="dcterms:W3CDTF">2014-11-17T15:18:07Z</dcterms:modified>
</cp:coreProperties>
</file>