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17.11.2014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1963484" y="3429000"/>
            <a:ext cx="5344821" cy="3428999"/>
          </a:xfrm>
        </p:spPr>
        <p:txBody>
          <a:bodyPr>
            <a:normAutofit fontScale="92500" lnSpcReduction="10000"/>
          </a:bodyPr>
          <a:lstStyle/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</a:t>
            </a:r>
            <a:r>
              <a:rPr lang="de-AT" sz="4800" dirty="0">
                <a:ea typeface="Calibri" pitchFamily="34" charset="0"/>
              </a:rPr>
              <a:t>. 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Ulrike </a:t>
            </a:r>
            <a:r>
              <a:rPr lang="de-AT" sz="4800" dirty="0" err="1" smtClean="0">
                <a:ea typeface="Calibri" pitchFamily="34" charset="0"/>
              </a:rPr>
              <a:t>Kinzer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Mag.</a:t>
            </a:r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Veronika </a:t>
            </a:r>
            <a:r>
              <a:rPr lang="de-AT" sz="4800" dirty="0" err="1" smtClean="0">
                <a:ea typeface="Calibri" pitchFamily="34" charset="0"/>
              </a:rPr>
              <a:t>Matzner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8206"/>
            <a:ext cx="196348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5" y="4254951"/>
            <a:ext cx="1835696" cy="260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11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41</cp:revision>
  <cp:lastPrinted>2012-10-16T12:32:09Z</cp:lastPrinted>
  <dcterms:created xsi:type="dcterms:W3CDTF">2012-10-08T06:52:41Z</dcterms:created>
  <dcterms:modified xsi:type="dcterms:W3CDTF">2014-11-17T15:39:54Z</dcterms:modified>
</cp:coreProperties>
</file>