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87" d="100"/>
          <a:sy n="87" d="100"/>
        </p:scale>
        <p:origin x="9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28.11.2013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264294" y="4365105"/>
            <a:ext cx="5763694" cy="1512168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eaLnBrk="1" hangingPunct="1"/>
            <a:r>
              <a:rPr lang="de-AT" sz="4800" dirty="0">
                <a:ea typeface="Calibri" pitchFamily="34" charset="0"/>
              </a:rPr>
              <a:t>Mag. Josef </a:t>
            </a:r>
            <a:r>
              <a:rPr lang="de-AT" sz="4800" dirty="0" err="1">
                <a:ea typeface="Calibri" pitchFamily="34" charset="0"/>
              </a:rPr>
              <a:t>Pointner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9080"/>
            <a:ext cx="2264294" cy="1973170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</Words>
  <Application>Microsoft Office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Elternsprechtag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44</cp:revision>
  <cp:lastPrinted>2012-10-16T12:32:09Z</cp:lastPrinted>
  <dcterms:created xsi:type="dcterms:W3CDTF">2012-10-08T06:52:41Z</dcterms:created>
  <dcterms:modified xsi:type="dcterms:W3CDTF">2013-11-28T09:39:21Z</dcterms:modified>
</cp:coreProperties>
</file>