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7" d="100"/>
          <a:sy n="87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07504" y="4077072"/>
            <a:ext cx="5687987" cy="216023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eaLnBrk="1" hangingPunct="1"/>
            <a:r>
              <a:rPr lang="de-AT" sz="4800" dirty="0" smtClean="0">
                <a:ea typeface="Calibri" pitchFamily="34" charset="0"/>
              </a:rPr>
              <a:t>Abteilungsvorstand</a:t>
            </a:r>
          </a:p>
          <a:p>
            <a:pPr eaLnBrk="1" hangingPunct="1"/>
            <a:r>
              <a:rPr lang="de-AT" sz="4800" dirty="0" smtClean="0">
                <a:ea typeface="Calibri" pitchFamily="34" charset="0"/>
              </a:rPr>
              <a:t>Dr. Hannes </a:t>
            </a:r>
            <a:r>
              <a:rPr lang="de-AT" sz="4800" dirty="0" err="1" smtClean="0">
                <a:ea typeface="Calibri" pitchFamily="34" charset="0"/>
              </a:rPr>
              <a:t>Sauerzopf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64422"/>
            <a:ext cx="2388196" cy="318875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2013-11-28T09:27:16Z</dcterms:modified>
</cp:coreProperties>
</file>