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87" d="100"/>
          <a:sy n="87" d="100"/>
        </p:scale>
        <p:origin x="9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1703746" y="3429000"/>
            <a:ext cx="5469858" cy="342899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DI Christian </a:t>
            </a:r>
            <a:r>
              <a:rPr lang="de-AT" sz="4800" dirty="0" err="1" smtClean="0">
                <a:ea typeface="Calibri" pitchFamily="34" charset="0"/>
              </a:rPr>
              <a:t>Czaker</a:t>
            </a:r>
            <a:r>
              <a:rPr lang="de-AT" sz="4800" dirty="0" smtClean="0">
                <a:ea typeface="Calibri" pitchFamily="34" charset="0"/>
              </a:rPr>
              <a:t>                    </a:t>
            </a: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DI Heribert </a:t>
            </a:r>
            <a:r>
              <a:rPr lang="de-AT" sz="4800" dirty="0">
                <a:ea typeface="Calibri" pitchFamily="34" charset="0"/>
              </a:rPr>
              <a:t>Löw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703746" cy="252028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03" y="4509120"/>
            <a:ext cx="1970397" cy="2326568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45</cp:revision>
  <cp:lastPrinted>2012-10-16T12:32:09Z</cp:lastPrinted>
  <dcterms:created xsi:type="dcterms:W3CDTF">2012-10-08T06:52:41Z</dcterms:created>
  <dcterms:modified xsi:type="dcterms:W3CDTF">2013-11-28T09:42:31Z</dcterms:modified>
</cp:coreProperties>
</file>