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1" d="100"/>
          <a:sy n="101" d="100"/>
        </p:scale>
        <p:origin x="-90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18.11.2014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2339752" y="3429000"/>
            <a:ext cx="4734541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Mag.</a:t>
            </a:r>
          </a:p>
          <a:p>
            <a:pPr algn="l" eaLnBrk="1" hangingPunct="1"/>
            <a:r>
              <a:rPr lang="de-AT" sz="4800" dirty="0" smtClean="0">
                <a:ea typeface="Calibri" pitchFamily="34" charset="0"/>
              </a:rPr>
              <a:t>Karin </a:t>
            </a:r>
            <a:r>
              <a:rPr lang="de-AT" sz="4800" dirty="0" err="1" smtClean="0">
                <a:ea typeface="Calibri" pitchFamily="34" charset="0"/>
              </a:rPr>
              <a:t>Bünger</a:t>
            </a:r>
            <a:endParaRPr lang="de-AT" sz="4800" dirty="0" smtClean="0">
              <a:ea typeface="Calibri" pitchFamily="34" charset="0"/>
            </a:endParaRPr>
          </a:p>
          <a:p>
            <a:pPr eaLnBrk="1" hangingPunct="1"/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err="1" smtClean="0">
                <a:ea typeface="Calibri" pitchFamily="34" charset="0"/>
              </a:rPr>
              <a:t>Dipl.Päd</a:t>
            </a:r>
            <a:r>
              <a:rPr lang="de-AT" sz="4800" dirty="0" smtClean="0">
                <a:ea typeface="Calibri" pitchFamily="34" charset="0"/>
              </a:rPr>
              <a:t>.</a:t>
            </a: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Andreas Frank</a:t>
            </a:r>
            <a:endParaRPr lang="de-AT" sz="4800" dirty="0" smtClean="0">
              <a:ea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42612"/>
            <a:ext cx="2339751" cy="30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93" y="3833043"/>
            <a:ext cx="2069707" cy="302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Elternsprechtag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46</cp:revision>
  <cp:lastPrinted>2012-10-16T12:32:09Z</cp:lastPrinted>
  <dcterms:created xsi:type="dcterms:W3CDTF">2012-10-08T06:52:41Z</dcterms:created>
  <dcterms:modified xsi:type="dcterms:W3CDTF">2014-11-18T08:07:11Z</dcterms:modified>
</cp:coreProperties>
</file>