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 varScale="1">
        <p:scale>
          <a:sx n="86" d="100"/>
          <a:sy n="86" d="100"/>
        </p:scale>
        <p:origin x="84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18.11.2014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Elternsprechtag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3075" name="Untertitel 3"/>
          <p:cNvSpPr>
            <a:spLocks noGrp="1"/>
          </p:cNvSpPr>
          <p:nvPr>
            <p:ph type="subTitle" idx="1"/>
          </p:nvPr>
        </p:nvSpPr>
        <p:spPr>
          <a:xfrm>
            <a:off x="1741386" y="3429000"/>
            <a:ext cx="5596394" cy="3428999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None/>
            </a:pPr>
            <a:endParaRPr lang="de-DE" sz="2000" dirty="0" smtClean="0">
              <a:ea typeface="Calibri" pitchFamily="34" charset="0"/>
            </a:endParaRP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Mag.</a:t>
            </a:r>
          </a:p>
          <a:p>
            <a:pPr algn="l" eaLnBrk="1" hangingPunct="1"/>
            <a:r>
              <a:rPr lang="de-AT" sz="4800" dirty="0">
                <a:ea typeface="Calibri" pitchFamily="34" charset="0"/>
              </a:rPr>
              <a:t>Renate </a:t>
            </a:r>
            <a:r>
              <a:rPr lang="de-AT" sz="4800" dirty="0" smtClean="0">
                <a:ea typeface="Calibri" pitchFamily="34" charset="0"/>
              </a:rPr>
              <a:t>Schramm</a:t>
            </a:r>
          </a:p>
          <a:p>
            <a:pPr algn="l" eaLnBrk="1" hangingPunct="1"/>
            <a:endParaRPr lang="de-AT" sz="4800" dirty="0">
              <a:ea typeface="Calibri" pitchFamily="34" charset="0"/>
            </a:endParaRPr>
          </a:p>
          <a:p>
            <a:pPr algn="r" eaLnBrk="1" hangingPunct="1"/>
            <a:r>
              <a:rPr lang="de-AT" sz="4800" dirty="0" err="1" smtClean="0">
                <a:ea typeface="Calibri" pitchFamily="34" charset="0"/>
              </a:rPr>
              <a:t>OStR</a:t>
            </a:r>
            <a:r>
              <a:rPr lang="de-AT" sz="4800" dirty="0">
                <a:ea typeface="Calibri" pitchFamily="34" charset="0"/>
              </a:rPr>
              <a:t>. DI Dr. </a:t>
            </a:r>
            <a:endParaRPr lang="de-AT" sz="4800" dirty="0" smtClean="0">
              <a:ea typeface="Calibri" pitchFamily="34" charset="0"/>
            </a:endParaRPr>
          </a:p>
          <a:p>
            <a:pPr algn="r" eaLnBrk="1" hangingPunct="1"/>
            <a:r>
              <a:rPr lang="de-AT" sz="4800" dirty="0" smtClean="0">
                <a:ea typeface="Calibri" pitchFamily="34" charset="0"/>
              </a:rPr>
              <a:t>Peter </a:t>
            </a:r>
            <a:r>
              <a:rPr lang="de-AT" sz="4800" dirty="0" smtClean="0">
                <a:ea typeface="Calibri" pitchFamily="34" charset="0"/>
              </a:rPr>
              <a:t>Fröhling</a:t>
            </a:r>
            <a:endParaRPr lang="de-AT" sz="3500" dirty="0" smtClean="0">
              <a:ea typeface="Calibri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741386" cy="2484377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779" y="4659935"/>
            <a:ext cx="1829967" cy="2198064"/>
          </a:xfrm>
          <a:prstGeom prst="rect">
            <a:avLst/>
          </a:prstGeom>
        </p:spPr>
      </p:pic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12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Perpetua</vt:lpstr>
      <vt:lpstr>Wingdings 2</vt:lpstr>
      <vt:lpstr>Dactylos</vt:lpstr>
      <vt:lpstr>Elternsprechtag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43</cp:revision>
  <cp:lastPrinted>2012-10-16T12:32:09Z</cp:lastPrinted>
  <dcterms:created xsi:type="dcterms:W3CDTF">2012-10-08T06:52:41Z</dcterms:created>
  <dcterms:modified xsi:type="dcterms:W3CDTF">2014-11-18T12:24:51Z</dcterms:modified>
</cp:coreProperties>
</file>